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95" r:id="rId2"/>
    <p:sldId id="334" r:id="rId3"/>
    <p:sldId id="335" r:id="rId4"/>
    <p:sldId id="336" r:id="rId5"/>
    <p:sldId id="367" r:id="rId6"/>
    <p:sldId id="365" r:id="rId7"/>
    <p:sldId id="366" r:id="rId8"/>
    <p:sldId id="351" r:id="rId9"/>
    <p:sldId id="340" r:id="rId10"/>
    <p:sldId id="368" r:id="rId11"/>
    <p:sldId id="369" r:id="rId12"/>
    <p:sldId id="370" r:id="rId13"/>
    <p:sldId id="371" r:id="rId14"/>
    <p:sldId id="352" r:id="rId15"/>
    <p:sldId id="355" r:id="rId16"/>
    <p:sldId id="356" r:id="rId17"/>
    <p:sldId id="357" r:id="rId18"/>
    <p:sldId id="358" r:id="rId19"/>
    <p:sldId id="359" r:id="rId20"/>
    <p:sldId id="342" r:id="rId21"/>
    <p:sldId id="344" r:id="rId22"/>
    <p:sldId id="345" r:id="rId2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91" autoAdjust="0"/>
  </p:normalViewPr>
  <p:slideViewPr>
    <p:cSldViewPr>
      <p:cViewPr>
        <p:scale>
          <a:sx n="75" d="100"/>
          <a:sy n="75" d="100"/>
        </p:scale>
        <p:origin x="1018" y="538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7D31B3-3808-4FBA-8FA4-CC8D448A173E}" type="doc">
      <dgm:prSet loTypeId="urn:microsoft.com/office/officeart/2005/8/layout/orgChart1#1" loCatId="hierarchy" qsTypeId="urn:microsoft.com/office/officeart/2005/8/quickstyle/simple5#1" qsCatId="simple" csTypeId="urn:microsoft.com/office/officeart/2005/8/colors/accent1_2#1" csCatId="accent1" phldr="0"/>
      <dgm:spPr/>
      <dgm:t>
        <a:bodyPr/>
        <a:lstStyle/>
        <a:p>
          <a:endParaRPr lang="en-US"/>
        </a:p>
      </dgm:t>
    </dgm:pt>
    <dgm:pt modelId="{47C757F0-AA23-46BE-9311-EA432CDEEAA1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Hogwarts collage  Of </a:t>
          </a:r>
          <a:r>
            <a:rPr lang="en-US" dirty="0" err="1" smtClean="0">
              <a:sym typeface="+mn-ea"/>
            </a:rPr>
            <a:t>Witchchart</a:t>
          </a:r>
          <a:r>
            <a:rPr lang="en-US" dirty="0" smtClean="0">
              <a:sym typeface="+mn-ea"/>
            </a:rPr>
            <a:t> and Wizardry</a:t>
          </a:r>
        </a:p>
      </dgm:t>
    </dgm:pt>
    <dgm:pt modelId="{AB39B06D-FE6C-48B2-B5B4-77CD0C8CF7AD}" type="parTrans" cxnId="{A673FCD3-52C2-421D-9D27-85EA004966C6}">
      <dgm:prSet/>
      <dgm:spPr/>
      <dgm:t>
        <a:bodyPr/>
        <a:lstStyle/>
        <a:p>
          <a:endParaRPr lang="en-US"/>
        </a:p>
      </dgm:t>
    </dgm:pt>
    <dgm:pt modelId="{DF0D1C21-B79E-4875-B7FA-EF183CB48B88}" type="sibTrans" cxnId="{A673FCD3-52C2-421D-9D27-85EA004966C6}">
      <dgm:prSet/>
      <dgm:spPr/>
      <dgm:t>
        <a:bodyPr/>
        <a:lstStyle/>
        <a:p>
          <a:endParaRPr lang="en-US"/>
        </a:p>
      </dgm:t>
    </dgm:pt>
    <dgm:pt modelId="{12714FC6-8B41-47E5-91DD-F02D34D23B93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Hogwarts</a:t>
          </a:r>
        </a:p>
      </dgm:t>
    </dgm:pt>
    <dgm:pt modelId="{EACD17F5-D793-4A43-B489-D1804D50CFEF}" type="parTrans" cxnId="{EE8A849F-8537-4600-A8A9-183AB75872C3}">
      <dgm:prSet/>
      <dgm:spPr/>
      <dgm:t>
        <a:bodyPr/>
        <a:lstStyle/>
        <a:p>
          <a:endParaRPr lang="en-US"/>
        </a:p>
      </dgm:t>
    </dgm:pt>
    <dgm:pt modelId="{FA45D93F-0724-4936-AA45-E6762732A19D}" type="sibTrans" cxnId="{EE8A849F-8537-4600-A8A9-183AB75872C3}">
      <dgm:prSet/>
      <dgm:spPr/>
      <dgm:t>
        <a:bodyPr/>
        <a:lstStyle/>
        <a:p>
          <a:endParaRPr lang="en-US"/>
        </a:p>
      </dgm:t>
    </dgm:pt>
    <dgm:pt modelId="{4EC42421-831D-4CD3-8215-2AF4300F9C01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Course</a:t>
          </a:r>
        </a:p>
      </dgm:t>
    </dgm:pt>
    <dgm:pt modelId="{8D5FB264-0A5C-4C3A-85B7-453D9BD837DF}" type="parTrans" cxnId="{0A886AD1-C407-477D-BBF8-7A2493D941E9}">
      <dgm:prSet/>
      <dgm:spPr/>
      <dgm:t>
        <a:bodyPr/>
        <a:lstStyle/>
        <a:p>
          <a:endParaRPr lang="en-US"/>
        </a:p>
      </dgm:t>
    </dgm:pt>
    <dgm:pt modelId="{A1825131-D805-48C8-BFCE-E45C02E6F5CE}" type="sibTrans" cxnId="{0A886AD1-C407-477D-BBF8-7A2493D941E9}">
      <dgm:prSet/>
      <dgm:spPr/>
      <dgm:t>
        <a:bodyPr/>
        <a:lstStyle/>
        <a:p>
          <a:endParaRPr lang="en-US"/>
        </a:p>
      </dgm:t>
    </dgm:pt>
    <dgm:pt modelId="{CF717C8A-B40B-4AFF-BF49-65ABB7DF8190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Gallery</a:t>
          </a:r>
        </a:p>
      </dgm:t>
    </dgm:pt>
    <dgm:pt modelId="{CCF68ADE-40B6-47D0-93C1-88EC13ADC8AC}" type="parTrans" cxnId="{45A6EDB7-1B81-4273-B33A-CE94FD3D048F}">
      <dgm:prSet/>
      <dgm:spPr/>
      <dgm:t>
        <a:bodyPr/>
        <a:lstStyle/>
        <a:p>
          <a:endParaRPr lang="en-US"/>
        </a:p>
      </dgm:t>
    </dgm:pt>
    <dgm:pt modelId="{630D3E0B-D1D7-4E1A-8193-515AA5E1866F}" type="sibTrans" cxnId="{45A6EDB7-1B81-4273-B33A-CE94FD3D048F}">
      <dgm:prSet/>
      <dgm:spPr/>
      <dgm:t>
        <a:bodyPr/>
        <a:lstStyle/>
        <a:p>
          <a:endParaRPr lang="en-US"/>
        </a:p>
      </dgm:t>
    </dgm:pt>
    <dgm:pt modelId="{C88D700A-7156-48AB-9E6C-EEC87B8E2620}">
      <dgm:prSet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L</a:t>
          </a:r>
          <a:r>
            <a:rPr lang="en-US" dirty="0" smtClean="0">
              <a:sym typeface="+mn-ea"/>
            </a:rPr>
            <a:t>ogin</a:t>
          </a:r>
        </a:p>
      </dgm:t>
    </dgm:pt>
    <dgm:pt modelId="{A09FC5A9-92EB-423F-B424-CE4F985189D9}" type="parTrans" cxnId="{D8083E93-BA57-489C-B037-79062BE4652A}">
      <dgm:prSet/>
      <dgm:spPr/>
    </dgm:pt>
    <dgm:pt modelId="{CBB58C69-2081-4B22-ADBA-314E54D6C937}" type="sibTrans" cxnId="{D8083E93-BA57-489C-B037-79062BE4652A}">
      <dgm:prSet/>
      <dgm:spPr/>
    </dgm:pt>
    <dgm:pt modelId="{E498DC9C-C5AC-4482-A26F-3B99DC5D79F0}" type="pres">
      <dgm:prSet presAssocID="{A77D31B3-3808-4FBA-8FA4-CC8D448A173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F728C3E8-5128-4BB6-90CC-A86769ECE335}" type="pres">
      <dgm:prSet presAssocID="{47C757F0-AA23-46BE-9311-EA432CDEEAA1}" presName="hierRoot1" presStyleCnt="0">
        <dgm:presLayoutVars>
          <dgm:hierBranch val="init"/>
        </dgm:presLayoutVars>
      </dgm:prSet>
      <dgm:spPr/>
    </dgm:pt>
    <dgm:pt modelId="{79147750-B6BF-43FD-83A0-7ACDC9B53EFF}" type="pres">
      <dgm:prSet presAssocID="{47C757F0-AA23-46BE-9311-EA432CDEEAA1}" presName="rootComposite1" presStyleCnt="0"/>
      <dgm:spPr/>
      <dgm:t>
        <a:bodyPr/>
        <a:lstStyle/>
        <a:p>
          <a:endParaRPr lang="en-IN"/>
        </a:p>
      </dgm:t>
    </dgm:pt>
    <dgm:pt modelId="{AE79172D-D441-42BB-84EA-E3D989670DED}" type="pres">
      <dgm:prSet presAssocID="{47C757F0-AA23-46BE-9311-EA432CDEEAA1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86420519-308D-4A6A-8FEA-6FB2E39BA448}" type="pres">
      <dgm:prSet presAssocID="{47C757F0-AA23-46BE-9311-EA432CDEEAA1}" presName="rootConnector1" presStyleLbl="node1" presStyleIdx="0" presStyleCnt="0"/>
      <dgm:spPr/>
      <dgm:t>
        <a:bodyPr/>
        <a:lstStyle/>
        <a:p>
          <a:endParaRPr lang="en-IN"/>
        </a:p>
      </dgm:t>
    </dgm:pt>
    <dgm:pt modelId="{9A0FF10C-81C7-47CD-A320-768F2009480B}" type="pres">
      <dgm:prSet presAssocID="{47C757F0-AA23-46BE-9311-EA432CDEEAA1}" presName="hierChild2" presStyleCnt="0"/>
      <dgm:spPr/>
    </dgm:pt>
    <dgm:pt modelId="{6A259130-4455-44E0-969B-948D1249687E}" type="pres">
      <dgm:prSet presAssocID="{EACD17F5-D793-4A43-B489-D1804D50CFEF}" presName="Name37" presStyleLbl="parChTrans1D2" presStyleIdx="0" presStyleCnt="4"/>
      <dgm:spPr/>
      <dgm:t>
        <a:bodyPr/>
        <a:lstStyle/>
        <a:p>
          <a:endParaRPr lang="en-IN"/>
        </a:p>
      </dgm:t>
    </dgm:pt>
    <dgm:pt modelId="{D6C5C065-A308-417C-8ECC-04FC2BEC646C}" type="pres">
      <dgm:prSet presAssocID="{12714FC6-8B41-47E5-91DD-F02D34D23B93}" presName="hierRoot2" presStyleCnt="0">
        <dgm:presLayoutVars>
          <dgm:hierBranch val="init"/>
        </dgm:presLayoutVars>
      </dgm:prSet>
      <dgm:spPr/>
    </dgm:pt>
    <dgm:pt modelId="{E36491EF-5019-46FD-BC82-1BD579B9EE0E}" type="pres">
      <dgm:prSet presAssocID="{12714FC6-8B41-47E5-91DD-F02D34D23B93}" presName="rootComposite" presStyleCnt="0"/>
      <dgm:spPr/>
      <dgm:t>
        <a:bodyPr/>
        <a:lstStyle/>
        <a:p>
          <a:endParaRPr lang="en-IN"/>
        </a:p>
      </dgm:t>
    </dgm:pt>
    <dgm:pt modelId="{43B7C837-49D6-40CE-BBAB-953D9E4BA7ED}" type="pres">
      <dgm:prSet presAssocID="{12714FC6-8B41-47E5-91DD-F02D34D23B93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9A037140-9B69-4B9F-A134-F2F2EB0F2E32}" type="pres">
      <dgm:prSet presAssocID="{12714FC6-8B41-47E5-91DD-F02D34D23B93}" presName="rootConnector" presStyleLbl="node2" presStyleIdx="0" presStyleCnt="4"/>
      <dgm:spPr/>
      <dgm:t>
        <a:bodyPr/>
        <a:lstStyle/>
        <a:p>
          <a:endParaRPr lang="en-IN"/>
        </a:p>
      </dgm:t>
    </dgm:pt>
    <dgm:pt modelId="{FA37AA5D-87C2-47F6-9B72-B753C073E744}" type="pres">
      <dgm:prSet presAssocID="{12714FC6-8B41-47E5-91DD-F02D34D23B93}" presName="hierChild4" presStyleCnt="0"/>
      <dgm:spPr/>
    </dgm:pt>
    <dgm:pt modelId="{A7309641-2A58-41EA-9E42-56812CF298ED}" type="pres">
      <dgm:prSet presAssocID="{12714FC6-8B41-47E5-91DD-F02D34D23B93}" presName="hierChild5" presStyleCnt="0"/>
      <dgm:spPr/>
    </dgm:pt>
    <dgm:pt modelId="{F492B679-3C8C-4E72-95A8-8B81298826E7}" type="pres">
      <dgm:prSet presAssocID="{8D5FB264-0A5C-4C3A-85B7-453D9BD837DF}" presName="Name37" presStyleLbl="parChTrans1D2" presStyleIdx="1" presStyleCnt="4"/>
      <dgm:spPr/>
      <dgm:t>
        <a:bodyPr/>
        <a:lstStyle/>
        <a:p>
          <a:endParaRPr lang="en-IN"/>
        </a:p>
      </dgm:t>
    </dgm:pt>
    <dgm:pt modelId="{C6F584B9-7EA2-46D8-913B-8F508509ECAB}" type="pres">
      <dgm:prSet presAssocID="{4EC42421-831D-4CD3-8215-2AF4300F9C01}" presName="hierRoot2" presStyleCnt="0">
        <dgm:presLayoutVars>
          <dgm:hierBranch val="init"/>
        </dgm:presLayoutVars>
      </dgm:prSet>
      <dgm:spPr/>
    </dgm:pt>
    <dgm:pt modelId="{6CAD9CE6-86A1-4F7D-98A6-3AF53F55F9E3}" type="pres">
      <dgm:prSet presAssocID="{4EC42421-831D-4CD3-8215-2AF4300F9C01}" presName="rootComposite" presStyleCnt="0"/>
      <dgm:spPr/>
      <dgm:t>
        <a:bodyPr/>
        <a:lstStyle/>
        <a:p>
          <a:endParaRPr lang="en-IN"/>
        </a:p>
      </dgm:t>
    </dgm:pt>
    <dgm:pt modelId="{08A0D1D2-3A20-4D63-8E35-B7C8B6B16D48}" type="pres">
      <dgm:prSet presAssocID="{4EC42421-831D-4CD3-8215-2AF4300F9C01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6238C53E-A961-488B-8FBD-6EC13507B069}" type="pres">
      <dgm:prSet presAssocID="{4EC42421-831D-4CD3-8215-2AF4300F9C01}" presName="rootConnector" presStyleLbl="node2" presStyleIdx="1" presStyleCnt="4"/>
      <dgm:spPr/>
      <dgm:t>
        <a:bodyPr/>
        <a:lstStyle/>
        <a:p>
          <a:endParaRPr lang="en-IN"/>
        </a:p>
      </dgm:t>
    </dgm:pt>
    <dgm:pt modelId="{A9C46FD3-3BE9-4E6E-BFF6-B0B42B13F857}" type="pres">
      <dgm:prSet presAssocID="{4EC42421-831D-4CD3-8215-2AF4300F9C01}" presName="hierChild4" presStyleCnt="0"/>
      <dgm:spPr/>
    </dgm:pt>
    <dgm:pt modelId="{A663BBFB-A120-4F5B-82EC-DB644DB9966B}" type="pres">
      <dgm:prSet presAssocID="{4EC42421-831D-4CD3-8215-2AF4300F9C01}" presName="hierChild5" presStyleCnt="0"/>
      <dgm:spPr/>
    </dgm:pt>
    <dgm:pt modelId="{AB3A8128-6C86-49B7-B5CC-0153888815E5}" type="pres">
      <dgm:prSet presAssocID="{CCF68ADE-40B6-47D0-93C1-88EC13ADC8AC}" presName="Name37" presStyleLbl="parChTrans1D2" presStyleIdx="2" presStyleCnt="4"/>
      <dgm:spPr/>
      <dgm:t>
        <a:bodyPr/>
        <a:lstStyle/>
        <a:p>
          <a:endParaRPr lang="en-IN"/>
        </a:p>
      </dgm:t>
    </dgm:pt>
    <dgm:pt modelId="{1A917F9A-DDE6-4568-B35C-7FABCEF0A586}" type="pres">
      <dgm:prSet presAssocID="{CF717C8A-B40B-4AFF-BF49-65ABB7DF8190}" presName="hierRoot2" presStyleCnt="0">
        <dgm:presLayoutVars>
          <dgm:hierBranch val="init"/>
        </dgm:presLayoutVars>
      </dgm:prSet>
      <dgm:spPr/>
    </dgm:pt>
    <dgm:pt modelId="{FA949B67-3DB7-47FA-97C9-4A653E762F22}" type="pres">
      <dgm:prSet presAssocID="{CF717C8A-B40B-4AFF-BF49-65ABB7DF8190}" presName="rootComposite" presStyleCnt="0"/>
      <dgm:spPr/>
      <dgm:t>
        <a:bodyPr/>
        <a:lstStyle/>
        <a:p>
          <a:endParaRPr lang="en-IN"/>
        </a:p>
      </dgm:t>
    </dgm:pt>
    <dgm:pt modelId="{7D64F4A3-0E55-47AC-A59B-9D5A9DC25552}" type="pres">
      <dgm:prSet presAssocID="{CF717C8A-B40B-4AFF-BF49-65ABB7DF8190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5667CB49-EC34-46BC-AD2D-72F3BD95D049}" type="pres">
      <dgm:prSet presAssocID="{CF717C8A-B40B-4AFF-BF49-65ABB7DF8190}" presName="rootConnector" presStyleLbl="node2" presStyleIdx="2" presStyleCnt="4"/>
      <dgm:spPr/>
      <dgm:t>
        <a:bodyPr/>
        <a:lstStyle/>
        <a:p>
          <a:endParaRPr lang="en-IN"/>
        </a:p>
      </dgm:t>
    </dgm:pt>
    <dgm:pt modelId="{EB3A10DA-2FA4-4DAD-8341-8078D7F83716}" type="pres">
      <dgm:prSet presAssocID="{CF717C8A-B40B-4AFF-BF49-65ABB7DF8190}" presName="hierChild4" presStyleCnt="0"/>
      <dgm:spPr/>
    </dgm:pt>
    <dgm:pt modelId="{B05C5608-85C8-433E-A928-1755312B673B}" type="pres">
      <dgm:prSet presAssocID="{CF717C8A-B40B-4AFF-BF49-65ABB7DF8190}" presName="hierChild5" presStyleCnt="0"/>
      <dgm:spPr/>
    </dgm:pt>
    <dgm:pt modelId="{3F6D82C2-D924-4AB9-80AD-6D2BF279CFD7}" type="pres">
      <dgm:prSet presAssocID="{A09FC5A9-92EB-423F-B424-CE4F985189D9}" presName="Name37" presStyleLbl="parChTrans1D2" presStyleIdx="3" presStyleCnt="4"/>
      <dgm:spPr/>
    </dgm:pt>
    <dgm:pt modelId="{B37FBCA0-D8C8-43F2-922C-B589DBCFCD81}" type="pres">
      <dgm:prSet presAssocID="{C88D700A-7156-48AB-9E6C-EEC87B8E2620}" presName="hierRoot2" presStyleCnt="0">
        <dgm:presLayoutVars>
          <dgm:hierBranch val="init"/>
        </dgm:presLayoutVars>
      </dgm:prSet>
      <dgm:spPr/>
    </dgm:pt>
    <dgm:pt modelId="{A30D4A61-4A84-4EF8-B0DC-D7A2968D5C2C}" type="pres">
      <dgm:prSet presAssocID="{C88D700A-7156-48AB-9E6C-EEC87B8E2620}" presName="rootComposite" presStyleCnt="0"/>
      <dgm:spPr/>
      <dgm:t>
        <a:bodyPr/>
        <a:lstStyle/>
        <a:p>
          <a:endParaRPr lang="en-IN"/>
        </a:p>
      </dgm:t>
    </dgm:pt>
    <dgm:pt modelId="{4C224D73-D83C-4E01-AE8A-2CBD4FBBFED4}" type="pres">
      <dgm:prSet presAssocID="{C88D700A-7156-48AB-9E6C-EEC87B8E2620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68320D2D-7196-426A-B370-99B1BBDFF516}" type="pres">
      <dgm:prSet presAssocID="{C88D700A-7156-48AB-9E6C-EEC87B8E2620}" presName="rootConnector" presStyleLbl="node2" presStyleIdx="3" presStyleCnt="4"/>
      <dgm:spPr/>
      <dgm:t>
        <a:bodyPr/>
        <a:lstStyle/>
        <a:p>
          <a:endParaRPr lang="en-IN"/>
        </a:p>
      </dgm:t>
    </dgm:pt>
    <dgm:pt modelId="{E8349126-D0EC-43E2-92BB-0BA9B04D7CA7}" type="pres">
      <dgm:prSet presAssocID="{C88D700A-7156-48AB-9E6C-EEC87B8E2620}" presName="hierChild4" presStyleCnt="0"/>
      <dgm:spPr/>
    </dgm:pt>
    <dgm:pt modelId="{EEFB4C98-4F39-4A72-8963-EA6ABBD48382}" type="pres">
      <dgm:prSet presAssocID="{C88D700A-7156-48AB-9E6C-EEC87B8E2620}" presName="hierChild5" presStyleCnt="0"/>
      <dgm:spPr/>
    </dgm:pt>
    <dgm:pt modelId="{0E819307-1B4E-434E-BA76-D5A4192B0663}" type="pres">
      <dgm:prSet presAssocID="{47C757F0-AA23-46BE-9311-EA432CDEEAA1}" presName="hierChild3" presStyleCnt="0"/>
      <dgm:spPr/>
    </dgm:pt>
  </dgm:ptLst>
  <dgm:cxnLst>
    <dgm:cxn modelId="{A673FCD3-52C2-421D-9D27-85EA004966C6}" srcId="{A77D31B3-3808-4FBA-8FA4-CC8D448A173E}" destId="{47C757F0-AA23-46BE-9311-EA432CDEEAA1}" srcOrd="0" destOrd="0" parTransId="{AB39B06D-FE6C-48B2-B5B4-77CD0C8CF7AD}" sibTransId="{DF0D1C21-B79E-4875-B7FA-EF183CB48B88}"/>
    <dgm:cxn modelId="{0A886AD1-C407-477D-BBF8-7A2493D941E9}" srcId="{47C757F0-AA23-46BE-9311-EA432CDEEAA1}" destId="{4EC42421-831D-4CD3-8215-2AF4300F9C01}" srcOrd="1" destOrd="0" parTransId="{8D5FB264-0A5C-4C3A-85B7-453D9BD837DF}" sibTransId="{A1825131-D805-48C8-BFCE-E45C02E6F5CE}"/>
    <dgm:cxn modelId="{C2B99C60-77A8-4D17-92DA-A94E12914F99}" type="presOf" srcId="{CF717C8A-B40B-4AFF-BF49-65ABB7DF8190}" destId="{FA949B67-3DB7-47FA-97C9-4A653E762F22}" srcOrd="0" destOrd="0" presId="urn:microsoft.com/office/officeart/2005/8/layout/orgChart1#1"/>
    <dgm:cxn modelId="{BAD39008-259C-4F2F-B690-F657D4F18436}" type="presOf" srcId="{47C757F0-AA23-46BE-9311-EA432CDEEAA1}" destId="{AE79172D-D441-42BB-84EA-E3D989670DED}" srcOrd="1" destOrd="0" presId="urn:microsoft.com/office/officeart/2005/8/layout/orgChart1#1"/>
    <dgm:cxn modelId="{99892DE4-4C87-4DAC-BC37-5F88CBA9021F}" type="presOf" srcId="{CF717C8A-B40B-4AFF-BF49-65ABB7DF8190}" destId="{7D64F4A3-0E55-47AC-A59B-9D5A9DC25552}" srcOrd="1" destOrd="0" presId="urn:microsoft.com/office/officeart/2005/8/layout/orgChart1#1"/>
    <dgm:cxn modelId="{2BCCAD38-2039-42A9-95D1-652847CDB84E}" type="presOf" srcId="{12714FC6-8B41-47E5-91DD-F02D34D23B93}" destId="{43B7C837-49D6-40CE-BBAB-953D9E4BA7ED}" srcOrd="1" destOrd="0" presId="urn:microsoft.com/office/officeart/2005/8/layout/orgChart1#1"/>
    <dgm:cxn modelId="{AF166E82-FDC3-479A-B4BC-39ACC6F4548E}" type="presOf" srcId="{A09FC5A9-92EB-423F-B424-CE4F985189D9}" destId="{3F6D82C2-D924-4AB9-80AD-6D2BF279CFD7}" srcOrd="0" destOrd="0" presId="urn:microsoft.com/office/officeart/2005/8/layout/orgChart1#1"/>
    <dgm:cxn modelId="{1044B03B-8B99-424C-B9CA-198E8C5115F8}" type="presOf" srcId="{CF717C8A-B40B-4AFF-BF49-65ABB7DF8190}" destId="{5667CB49-EC34-46BC-AD2D-72F3BD95D049}" srcOrd="2" destOrd="0" presId="urn:microsoft.com/office/officeart/2005/8/layout/orgChart1#1"/>
    <dgm:cxn modelId="{50A4DF92-1857-4972-8659-0E56F13F4590}" type="presOf" srcId="{4EC42421-831D-4CD3-8215-2AF4300F9C01}" destId="{6238C53E-A961-488B-8FBD-6EC13507B069}" srcOrd="2" destOrd="0" presId="urn:microsoft.com/office/officeart/2005/8/layout/orgChart1#1"/>
    <dgm:cxn modelId="{D8083E93-BA57-489C-B037-79062BE4652A}" srcId="{47C757F0-AA23-46BE-9311-EA432CDEEAA1}" destId="{C88D700A-7156-48AB-9E6C-EEC87B8E2620}" srcOrd="3" destOrd="0" parTransId="{A09FC5A9-92EB-423F-B424-CE4F985189D9}" sibTransId="{CBB58C69-2081-4B22-ADBA-314E54D6C937}"/>
    <dgm:cxn modelId="{5F409D8F-BB3D-4963-BE8B-2D352671D9EA}" type="presOf" srcId="{4EC42421-831D-4CD3-8215-2AF4300F9C01}" destId="{08A0D1D2-3A20-4D63-8E35-B7C8B6B16D48}" srcOrd="1" destOrd="0" presId="urn:microsoft.com/office/officeart/2005/8/layout/orgChart1#1"/>
    <dgm:cxn modelId="{6AC7C35E-836B-41D4-9D18-F20A0B9A4CEA}" type="presOf" srcId="{47C757F0-AA23-46BE-9311-EA432CDEEAA1}" destId="{79147750-B6BF-43FD-83A0-7ACDC9B53EFF}" srcOrd="0" destOrd="0" presId="urn:microsoft.com/office/officeart/2005/8/layout/orgChart1#1"/>
    <dgm:cxn modelId="{EE8A849F-8537-4600-A8A9-183AB75872C3}" srcId="{47C757F0-AA23-46BE-9311-EA432CDEEAA1}" destId="{12714FC6-8B41-47E5-91DD-F02D34D23B93}" srcOrd="0" destOrd="0" parTransId="{EACD17F5-D793-4A43-B489-D1804D50CFEF}" sibTransId="{FA45D93F-0724-4936-AA45-E6762732A19D}"/>
    <dgm:cxn modelId="{B5D4C3B5-2242-4EAB-802C-0BBE432F0DDA}" type="presOf" srcId="{12714FC6-8B41-47E5-91DD-F02D34D23B93}" destId="{9A037140-9B69-4B9F-A134-F2F2EB0F2E32}" srcOrd="2" destOrd="0" presId="urn:microsoft.com/office/officeart/2005/8/layout/orgChart1#1"/>
    <dgm:cxn modelId="{45A6EDB7-1B81-4273-B33A-CE94FD3D048F}" srcId="{47C757F0-AA23-46BE-9311-EA432CDEEAA1}" destId="{CF717C8A-B40B-4AFF-BF49-65ABB7DF8190}" srcOrd="2" destOrd="0" parTransId="{CCF68ADE-40B6-47D0-93C1-88EC13ADC8AC}" sibTransId="{630D3E0B-D1D7-4E1A-8193-515AA5E1866F}"/>
    <dgm:cxn modelId="{E1254F17-59ED-4F5B-A226-26B8288C7FD0}" type="presOf" srcId="{8D5FB264-0A5C-4C3A-85B7-453D9BD837DF}" destId="{F492B679-3C8C-4E72-95A8-8B81298826E7}" srcOrd="0" destOrd="0" presId="urn:microsoft.com/office/officeart/2005/8/layout/orgChart1#1"/>
    <dgm:cxn modelId="{AFD0A6A2-E656-4F48-8A7F-7CC8DA569415}" type="presOf" srcId="{C88D700A-7156-48AB-9E6C-EEC87B8E2620}" destId="{68320D2D-7196-426A-B370-99B1BBDFF516}" srcOrd="2" destOrd="0" presId="urn:microsoft.com/office/officeart/2005/8/layout/orgChart1#1"/>
    <dgm:cxn modelId="{E5D2FAE6-02C1-462B-9009-6B41440F32FF}" type="presOf" srcId="{12714FC6-8B41-47E5-91DD-F02D34D23B93}" destId="{E36491EF-5019-46FD-BC82-1BD579B9EE0E}" srcOrd="0" destOrd="0" presId="urn:microsoft.com/office/officeart/2005/8/layout/orgChart1#1"/>
    <dgm:cxn modelId="{EC33E30F-5B5E-470A-8398-DC58DD5DD671}" type="presOf" srcId="{47C757F0-AA23-46BE-9311-EA432CDEEAA1}" destId="{86420519-308D-4A6A-8FEA-6FB2E39BA448}" srcOrd="2" destOrd="0" presId="urn:microsoft.com/office/officeart/2005/8/layout/orgChart1#1"/>
    <dgm:cxn modelId="{2784A01B-C93F-49E4-88DE-9040450E035F}" type="presOf" srcId="{4EC42421-831D-4CD3-8215-2AF4300F9C01}" destId="{6CAD9CE6-86A1-4F7D-98A6-3AF53F55F9E3}" srcOrd="0" destOrd="0" presId="urn:microsoft.com/office/officeart/2005/8/layout/orgChart1#1"/>
    <dgm:cxn modelId="{3AFD1B61-6DA5-4420-BDA8-97BEC0697C6A}" type="presOf" srcId="{CCF68ADE-40B6-47D0-93C1-88EC13ADC8AC}" destId="{AB3A8128-6C86-49B7-B5CC-0153888815E5}" srcOrd="0" destOrd="0" presId="urn:microsoft.com/office/officeart/2005/8/layout/orgChart1#1"/>
    <dgm:cxn modelId="{DCEA0D19-BFD4-4152-AB51-CA4F727BBAFD}" type="presOf" srcId="{EACD17F5-D793-4A43-B489-D1804D50CFEF}" destId="{6A259130-4455-44E0-969B-948D1249687E}" srcOrd="0" destOrd="0" presId="urn:microsoft.com/office/officeart/2005/8/layout/orgChart1#1"/>
    <dgm:cxn modelId="{3FC1A0F0-7F64-4BEC-A180-87FC60DDA7DB}" type="presOf" srcId="{C88D700A-7156-48AB-9E6C-EEC87B8E2620}" destId="{4C224D73-D83C-4E01-AE8A-2CBD4FBBFED4}" srcOrd="1" destOrd="0" presId="urn:microsoft.com/office/officeart/2005/8/layout/orgChart1#1"/>
    <dgm:cxn modelId="{879924F0-6475-4715-B964-7F8F0AEFE77A}" type="presOf" srcId="{A77D31B3-3808-4FBA-8FA4-CC8D448A173E}" destId="{E498DC9C-C5AC-4482-A26F-3B99DC5D79F0}" srcOrd="0" destOrd="0" presId="urn:microsoft.com/office/officeart/2005/8/layout/orgChart1#1"/>
    <dgm:cxn modelId="{A2116C6A-2B96-4AA7-8F9F-174AEF8211EB}" type="presOf" srcId="{C88D700A-7156-48AB-9E6C-EEC87B8E2620}" destId="{A30D4A61-4A84-4EF8-B0DC-D7A2968D5C2C}" srcOrd="0" destOrd="0" presId="urn:microsoft.com/office/officeart/2005/8/layout/orgChart1#1"/>
    <dgm:cxn modelId="{CFE89500-AE3D-4CAF-8A6A-25D16A4419F0}" type="presParOf" srcId="{E498DC9C-C5AC-4482-A26F-3B99DC5D79F0}" destId="{F728C3E8-5128-4BB6-90CC-A86769ECE335}" srcOrd="0" destOrd="0" presId="urn:microsoft.com/office/officeart/2005/8/layout/orgChart1#1"/>
    <dgm:cxn modelId="{3DCF4C5C-B2DF-4A7F-AC9E-E264E1E78C98}" type="presParOf" srcId="{F728C3E8-5128-4BB6-90CC-A86769ECE335}" destId="{79147750-B6BF-43FD-83A0-7ACDC9B53EFF}" srcOrd="0" destOrd="0" presId="urn:microsoft.com/office/officeart/2005/8/layout/orgChart1#1"/>
    <dgm:cxn modelId="{A70DFCC1-1E94-4B7F-A9C8-F2B7A50E9858}" type="presParOf" srcId="{79147750-B6BF-43FD-83A0-7ACDC9B53EFF}" destId="{AE79172D-D441-42BB-84EA-E3D989670DED}" srcOrd="0" destOrd="0" presId="urn:microsoft.com/office/officeart/2005/8/layout/orgChart1#1"/>
    <dgm:cxn modelId="{1080BA83-30E4-4B2A-9EED-F522C2E8FE9D}" type="presParOf" srcId="{79147750-B6BF-43FD-83A0-7ACDC9B53EFF}" destId="{86420519-308D-4A6A-8FEA-6FB2E39BA448}" srcOrd="1" destOrd="0" presId="urn:microsoft.com/office/officeart/2005/8/layout/orgChart1#1"/>
    <dgm:cxn modelId="{452C2E69-4CF8-4B70-9DD0-94A2A9FBD994}" type="presParOf" srcId="{F728C3E8-5128-4BB6-90CC-A86769ECE335}" destId="{9A0FF10C-81C7-47CD-A320-768F2009480B}" srcOrd="1" destOrd="0" presId="urn:microsoft.com/office/officeart/2005/8/layout/orgChart1#1"/>
    <dgm:cxn modelId="{8ED70677-0C13-444F-95B4-CE8A995BB740}" type="presParOf" srcId="{9A0FF10C-81C7-47CD-A320-768F2009480B}" destId="{6A259130-4455-44E0-969B-948D1249687E}" srcOrd="0" destOrd="0" presId="urn:microsoft.com/office/officeart/2005/8/layout/orgChart1#1"/>
    <dgm:cxn modelId="{5274CB87-88E1-4054-A360-44808FAAE019}" type="presParOf" srcId="{9A0FF10C-81C7-47CD-A320-768F2009480B}" destId="{D6C5C065-A308-417C-8ECC-04FC2BEC646C}" srcOrd="1" destOrd="0" presId="urn:microsoft.com/office/officeart/2005/8/layout/orgChart1#1"/>
    <dgm:cxn modelId="{9EA91E65-F970-472F-B621-2A2252070A1C}" type="presParOf" srcId="{D6C5C065-A308-417C-8ECC-04FC2BEC646C}" destId="{E36491EF-5019-46FD-BC82-1BD579B9EE0E}" srcOrd="0" destOrd="0" presId="urn:microsoft.com/office/officeart/2005/8/layout/orgChart1#1"/>
    <dgm:cxn modelId="{69B36905-0028-4E1E-A55B-A56D153723A9}" type="presParOf" srcId="{E36491EF-5019-46FD-BC82-1BD579B9EE0E}" destId="{43B7C837-49D6-40CE-BBAB-953D9E4BA7ED}" srcOrd="0" destOrd="0" presId="urn:microsoft.com/office/officeart/2005/8/layout/orgChart1#1"/>
    <dgm:cxn modelId="{00C88967-2436-4C03-85D0-9F7240B4F676}" type="presParOf" srcId="{E36491EF-5019-46FD-BC82-1BD579B9EE0E}" destId="{9A037140-9B69-4B9F-A134-F2F2EB0F2E32}" srcOrd="1" destOrd="0" presId="urn:microsoft.com/office/officeart/2005/8/layout/orgChart1#1"/>
    <dgm:cxn modelId="{5D50C8B2-237F-4EFB-B300-5643BBBFD865}" type="presParOf" srcId="{D6C5C065-A308-417C-8ECC-04FC2BEC646C}" destId="{FA37AA5D-87C2-47F6-9B72-B753C073E744}" srcOrd="1" destOrd="0" presId="urn:microsoft.com/office/officeart/2005/8/layout/orgChart1#1"/>
    <dgm:cxn modelId="{9004EF2C-3E48-4AC8-8EED-1BCA8FA78288}" type="presParOf" srcId="{D6C5C065-A308-417C-8ECC-04FC2BEC646C}" destId="{A7309641-2A58-41EA-9E42-56812CF298ED}" srcOrd="2" destOrd="0" presId="urn:microsoft.com/office/officeart/2005/8/layout/orgChart1#1"/>
    <dgm:cxn modelId="{26B17227-5522-4275-B560-A504354A9DDC}" type="presParOf" srcId="{9A0FF10C-81C7-47CD-A320-768F2009480B}" destId="{F492B679-3C8C-4E72-95A8-8B81298826E7}" srcOrd="2" destOrd="0" presId="urn:microsoft.com/office/officeart/2005/8/layout/orgChart1#1"/>
    <dgm:cxn modelId="{7E280F20-1B01-4ABF-8871-F267DC0EF854}" type="presParOf" srcId="{9A0FF10C-81C7-47CD-A320-768F2009480B}" destId="{C6F584B9-7EA2-46D8-913B-8F508509ECAB}" srcOrd="3" destOrd="0" presId="urn:microsoft.com/office/officeart/2005/8/layout/orgChart1#1"/>
    <dgm:cxn modelId="{9E39D455-F8D5-4852-9C2A-7EACC5707408}" type="presParOf" srcId="{C6F584B9-7EA2-46D8-913B-8F508509ECAB}" destId="{6CAD9CE6-86A1-4F7D-98A6-3AF53F55F9E3}" srcOrd="0" destOrd="0" presId="urn:microsoft.com/office/officeart/2005/8/layout/orgChart1#1"/>
    <dgm:cxn modelId="{6B672F0E-A386-4399-859E-5EF4330C2261}" type="presParOf" srcId="{6CAD9CE6-86A1-4F7D-98A6-3AF53F55F9E3}" destId="{08A0D1D2-3A20-4D63-8E35-B7C8B6B16D48}" srcOrd="0" destOrd="0" presId="urn:microsoft.com/office/officeart/2005/8/layout/orgChart1#1"/>
    <dgm:cxn modelId="{667706FA-551F-49BC-8C8B-4E5A79C31BC3}" type="presParOf" srcId="{6CAD9CE6-86A1-4F7D-98A6-3AF53F55F9E3}" destId="{6238C53E-A961-488B-8FBD-6EC13507B069}" srcOrd="1" destOrd="0" presId="urn:microsoft.com/office/officeart/2005/8/layout/orgChart1#1"/>
    <dgm:cxn modelId="{DAA03C01-86FB-43DF-8616-E26C0AE2879D}" type="presParOf" srcId="{C6F584B9-7EA2-46D8-913B-8F508509ECAB}" destId="{A9C46FD3-3BE9-4E6E-BFF6-B0B42B13F857}" srcOrd="1" destOrd="0" presId="urn:microsoft.com/office/officeart/2005/8/layout/orgChart1#1"/>
    <dgm:cxn modelId="{7D22D386-FF9E-4322-A0FF-CD1D3C7C0754}" type="presParOf" srcId="{C6F584B9-7EA2-46D8-913B-8F508509ECAB}" destId="{A663BBFB-A120-4F5B-82EC-DB644DB9966B}" srcOrd="2" destOrd="0" presId="urn:microsoft.com/office/officeart/2005/8/layout/orgChart1#1"/>
    <dgm:cxn modelId="{370045EF-57BB-4339-BB3C-B24B2149E7B2}" type="presParOf" srcId="{9A0FF10C-81C7-47CD-A320-768F2009480B}" destId="{AB3A8128-6C86-49B7-B5CC-0153888815E5}" srcOrd="4" destOrd="0" presId="urn:microsoft.com/office/officeart/2005/8/layout/orgChart1#1"/>
    <dgm:cxn modelId="{4C433D93-B248-4FF2-B85A-E86378A220CA}" type="presParOf" srcId="{9A0FF10C-81C7-47CD-A320-768F2009480B}" destId="{1A917F9A-DDE6-4568-B35C-7FABCEF0A586}" srcOrd="5" destOrd="0" presId="urn:microsoft.com/office/officeart/2005/8/layout/orgChart1#1"/>
    <dgm:cxn modelId="{9B33EA81-9C2D-4D57-8109-78723C13ADB4}" type="presParOf" srcId="{1A917F9A-DDE6-4568-B35C-7FABCEF0A586}" destId="{FA949B67-3DB7-47FA-97C9-4A653E762F22}" srcOrd="0" destOrd="0" presId="urn:microsoft.com/office/officeart/2005/8/layout/orgChart1#1"/>
    <dgm:cxn modelId="{D3C8681A-2FD7-4FCB-914D-2CCE95DD7851}" type="presParOf" srcId="{FA949B67-3DB7-47FA-97C9-4A653E762F22}" destId="{7D64F4A3-0E55-47AC-A59B-9D5A9DC25552}" srcOrd="0" destOrd="0" presId="urn:microsoft.com/office/officeart/2005/8/layout/orgChart1#1"/>
    <dgm:cxn modelId="{7B09FC0B-314E-4EB6-9C5C-1FCAE1392BE8}" type="presParOf" srcId="{FA949B67-3DB7-47FA-97C9-4A653E762F22}" destId="{5667CB49-EC34-46BC-AD2D-72F3BD95D049}" srcOrd="1" destOrd="0" presId="urn:microsoft.com/office/officeart/2005/8/layout/orgChart1#1"/>
    <dgm:cxn modelId="{EFCC1738-22D3-4EED-8287-280DC2BC1756}" type="presParOf" srcId="{1A917F9A-DDE6-4568-B35C-7FABCEF0A586}" destId="{EB3A10DA-2FA4-4DAD-8341-8078D7F83716}" srcOrd="1" destOrd="0" presId="urn:microsoft.com/office/officeart/2005/8/layout/orgChart1#1"/>
    <dgm:cxn modelId="{6F694483-73C5-4DCB-9D35-0AB7FCF46E97}" type="presParOf" srcId="{1A917F9A-DDE6-4568-B35C-7FABCEF0A586}" destId="{B05C5608-85C8-433E-A928-1755312B673B}" srcOrd="2" destOrd="0" presId="urn:microsoft.com/office/officeart/2005/8/layout/orgChart1#1"/>
    <dgm:cxn modelId="{B6BDB9E7-31F2-4366-A49D-383DBB29A3D8}" type="presParOf" srcId="{9A0FF10C-81C7-47CD-A320-768F2009480B}" destId="{3F6D82C2-D924-4AB9-80AD-6D2BF279CFD7}" srcOrd="6" destOrd="0" presId="urn:microsoft.com/office/officeart/2005/8/layout/orgChart1#1"/>
    <dgm:cxn modelId="{BAC4C1F7-D038-413D-9AA9-E32BBFB4A610}" type="presParOf" srcId="{9A0FF10C-81C7-47CD-A320-768F2009480B}" destId="{B37FBCA0-D8C8-43F2-922C-B589DBCFCD81}" srcOrd="7" destOrd="0" presId="urn:microsoft.com/office/officeart/2005/8/layout/orgChart1#1"/>
    <dgm:cxn modelId="{CD1A848B-917D-4728-995E-9894AE716DC5}" type="presParOf" srcId="{B37FBCA0-D8C8-43F2-922C-B589DBCFCD81}" destId="{A30D4A61-4A84-4EF8-B0DC-D7A2968D5C2C}" srcOrd="0" destOrd="0" presId="urn:microsoft.com/office/officeart/2005/8/layout/orgChart1#1"/>
    <dgm:cxn modelId="{D7067111-5FD1-4D71-BE5B-9F3241D5EB67}" type="presParOf" srcId="{A30D4A61-4A84-4EF8-B0DC-D7A2968D5C2C}" destId="{4C224D73-D83C-4E01-AE8A-2CBD4FBBFED4}" srcOrd="0" destOrd="0" presId="urn:microsoft.com/office/officeart/2005/8/layout/orgChart1#1"/>
    <dgm:cxn modelId="{932FA1E7-0A74-423C-9FB8-D32FC063B4AF}" type="presParOf" srcId="{A30D4A61-4A84-4EF8-B0DC-D7A2968D5C2C}" destId="{68320D2D-7196-426A-B370-99B1BBDFF516}" srcOrd="1" destOrd="0" presId="urn:microsoft.com/office/officeart/2005/8/layout/orgChart1#1"/>
    <dgm:cxn modelId="{B3E856C1-7A59-4A19-A957-825E7F9F0F53}" type="presParOf" srcId="{B37FBCA0-D8C8-43F2-922C-B589DBCFCD81}" destId="{E8349126-D0EC-43E2-92BB-0BA9B04D7CA7}" srcOrd="1" destOrd="0" presId="urn:microsoft.com/office/officeart/2005/8/layout/orgChart1#1"/>
    <dgm:cxn modelId="{EBF41747-BAB5-4F55-BEA8-1E943819B120}" type="presParOf" srcId="{B37FBCA0-D8C8-43F2-922C-B589DBCFCD81}" destId="{EEFB4C98-4F39-4A72-8963-EA6ABBD48382}" srcOrd="2" destOrd="0" presId="urn:microsoft.com/office/officeart/2005/8/layout/orgChart1#1"/>
    <dgm:cxn modelId="{79CEE16C-E5A2-467F-BA1A-231DD833A9C4}" type="presParOf" srcId="{F728C3E8-5128-4BB6-90CC-A86769ECE335}" destId="{0E819307-1B4E-434E-BA76-D5A4192B0663}" srcOrd="2" destOrd="0" presId="urn:microsoft.com/office/officeart/2005/8/layout/orgChar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E18C6C-83A2-4A62-A86F-F6C99F4035CF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2E2AAA7-7656-4856-836D-1658A9DDC29E}">
      <dgm:prSet phldrT="[Text]"/>
      <dgm:spPr/>
      <dgm:t>
        <a:bodyPr/>
        <a:lstStyle/>
        <a:p>
          <a:r>
            <a:rPr lang="en-US" dirty="0" smtClean="0"/>
            <a:t>start</a:t>
          </a:r>
          <a:endParaRPr lang="en-IN" dirty="0"/>
        </a:p>
      </dgm:t>
    </dgm:pt>
    <dgm:pt modelId="{78A084C3-2BCC-4620-9F3C-60425DF54379}" type="parTrans" cxnId="{602EC16D-9DB3-46BC-9E4B-277AFDFC3275}">
      <dgm:prSet/>
      <dgm:spPr/>
      <dgm:t>
        <a:bodyPr/>
        <a:lstStyle/>
        <a:p>
          <a:endParaRPr lang="en-IN"/>
        </a:p>
      </dgm:t>
    </dgm:pt>
    <dgm:pt modelId="{79C0B6A4-FBC9-4ACF-8D95-D827B9BF5DA6}" type="sibTrans" cxnId="{602EC16D-9DB3-46BC-9E4B-277AFDFC3275}">
      <dgm:prSet/>
      <dgm:spPr/>
      <dgm:t>
        <a:bodyPr/>
        <a:lstStyle/>
        <a:p>
          <a:endParaRPr lang="en-IN"/>
        </a:p>
      </dgm:t>
    </dgm:pt>
    <dgm:pt modelId="{B12B0BA4-5D3C-4BA2-97B6-99BF31B267DD}">
      <dgm:prSet phldrT="[Text]"/>
      <dgm:spPr/>
      <dgm:t>
        <a:bodyPr/>
        <a:lstStyle/>
        <a:p>
          <a:r>
            <a:rPr lang="en-US" dirty="0" smtClean="0"/>
            <a:t>View </a:t>
          </a:r>
          <a:r>
            <a:rPr lang="en-US" dirty="0" err="1" smtClean="0"/>
            <a:t>navbar</a:t>
          </a:r>
          <a:endParaRPr lang="en-IN" dirty="0"/>
        </a:p>
      </dgm:t>
    </dgm:pt>
    <dgm:pt modelId="{8F0945D8-B197-470C-90C5-9A53AE309F78}" type="parTrans" cxnId="{4FDC1D02-43A6-4FD0-9A23-541702EEE4B4}">
      <dgm:prSet/>
      <dgm:spPr/>
      <dgm:t>
        <a:bodyPr/>
        <a:lstStyle/>
        <a:p>
          <a:endParaRPr lang="en-IN"/>
        </a:p>
      </dgm:t>
    </dgm:pt>
    <dgm:pt modelId="{BFD2E296-D929-4343-924B-6769F6147B14}" type="sibTrans" cxnId="{4FDC1D02-43A6-4FD0-9A23-541702EEE4B4}">
      <dgm:prSet/>
      <dgm:spPr/>
      <dgm:t>
        <a:bodyPr/>
        <a:lstStyle/>
        <a:p>
          <a:endParaRPr lang="en-IN"/>
        </a:p>
      </dgm:t>
    </dgm:pt>
    <dgm:pt modelId="{C10CC267-64F1-4E71-849E-834A1D99896B}">
      <dgm:prSet phldrT="[Text]"/>
      <dgm:spPr/>
      <dgm:t>
        <a:bodyPr/>
        <a:lstStyle/>
        <a:p>
          <a:r>
            <a:rPr lang="en-US" dirty="0" smtClean="0"/>
            <a:t>Select item</a:t>
          </a:r>
          <a:endParaRPr lang="en-IN" dirty="0"/>
        </a:p>
      </dgm:t>
    </dgm:pt>
    <dgm:pt modelId="{A2F7855C-00F9-4DB7-AB16-9D7F1316345E}" type="parTrans" cxnId="{A060525F-AAEE-4A03-85F4-5A36A2E9530F}">
      <dgm:prSet/>
      <dgm:spPr/>
      <dgm:t>
        <a:bodyPr/>
        <a:lstStyle/>
        <a:p>
          <a:endParaRPr lang="en-IN"/>
        </a:p>
      </dgm:t>
    </dgm:pt>
    <dgm:pt modelId="{60CF5B2E-34D0-4810-8ADD-7EE63814B7A8}" type="sibTrans" cxnId="{A060525F-AAEE-4A03-85F4-5A36A2E9530F}">
      <dgm:prSet/>
      <dgm:spPr/>
      <dgm:t>
        <a:bodyPr/>
        <a:lstStyle/>
        <a:p>
          <a:endParaRPr lang="en-IN"/>
        </a:p>
      </dgm:t>
    </dgm:pt>
    <dgm:pt modelId="{C0FCEC66-7F25-4834-8BDC-2B8EE061A59B}">
      <dgm:prSet phldrT="[Text]"/>
      <dgm:spPr/>
      <dgm:t>
        <a:bodyPr/>
        <a:lstStyle/>
        <a:p>
          <a:r>
            <a:rPr lang="en-US" dirty="0" smtClean="0"/>
            <a:t>login</a:t>
          </a:r>
          <a:endParaRPr lang="en-IN" dirty="0"/>
        </a:p>
      </dgm:t>
    </dgm:pt>
    <dgm:pt modelId="{5FF9368D-4782-4FD1-9CD1-4FD2566AC4B7}" type="parTrans" cxnId="{48082D82-878C-4D5D-A92D-2724AC48F08E}">
      <dgm:prSet/>
      <dgm:spPr/>
      <dgm:t>
        <a:bodyPr/>
        <a:lstStyle/>
        <a:p>
          <a:endParaRPr lang="en-IN"/>
        </a:p>
      </dgm:t>
    </dgm:pt>
    <dgm:pt modelId="{11F1D251-580F-4364-8781-6A9346441BFC}" type="sibTrans" cxnId="{48082D82-878C-4D5D-A92D-2724AC48F08E}">
      <dgm:prSet/>
      <dgm:spPr/>
      <dgm:t>
        <a:bodyPr/>
        <a:lstStyle/>
        <a:p>
          <a:endParaRPr lang="en-IN"/>
        </a:p>
      </dgm:t>
    </dgm:pt>
    <dgm:pt modelId="{6DD2BBDA-E0F5-47AA-A00B-D82CA7AFCA25}">
      <dgm:prSet phldrT="[Text]"/>
      <dgm:spPr/>
      <dgm:t>
        <a:bodyPr/>
        <a:lstStyle/>
        <a:p>
          <a:r>
            <a:rPr lang="en-US" dirty="0" smtClean="0"/>
            <a:t>Register</a:t>
          </a:r>
          <a:endParaRPr lang="en-IN" dirty="0"/>
        </a:p>
      </dgm:t>
    </dgm:pt>
    <dgm:pt modelId="{AC903482-12BF-4794-8A0B-055776164C85}" type="parTrans" cxnId="{B52C0E58-1DE0-4CC2-B6EC-A56F1ADFB6C2}">
      <dgm:prSet/>
      <dgm:spPr/>
      <dgm:t>
        <a:bodyPr/>
        <a:lstStyle/>
        <a:p>
          <a:endParaRPr lang="en-IN"/>
        </a:p>
      </dgm:t>
    </dgm:pt>
    <dgm:pt modelId="{35490E41-DB64-4F10-80C3-017E236A651B}" type="sibTrans" cxnId="{B52C0E58-1DE0-4CC2-B6EC-A56F1ADFB6C2}">
      <dgm:prSet/>
      <dgm:spPr/>
      <dgm:t>
        <a:bodyPr/>
        <a:lstStyle/>
        <a:p>
          <a:endParaRPr lang="en-IN"/>
        </a:p>
      </dgm:t>
    </dgm:pt>
    <dgm:pt modelId="{4ADD76F5-9C87-40F1-96F1-66F72D07309B}">
      <dgm:prSet phldrT="[Text]"/>
      <dgm:spPr/>
      <dgm:t>
        <a:bodyPr/>
        <a:lstStyle/>
        <a:p>
          <a:r>
            <a:rPr lang="en-US" dirty="0" smtClean="0"/>
            <a:t>View menu</a:t>
          </a:r>
          <a:endParaRPr lang="en-IN" dirty="0"/>
        </a:p>
      </dgm:t>
    </dgm:pt>
    <dgm:pt modelId="{21DC832F-AFA2-4427-9A38-075E35E1788B}" type="parTrans" cxnId="{6264D9A4-FCF1-4E05-BC29-3C3730698579}">
      <dgm:prSet/>
      <dgm:spPr/>
      <dgm:t>
        <a:bodyPr/>
        <a:lstStyle/>
        <a:p>
          <a:endParaRPr lang="en-IN"/>
        </a:p>
      </dgm:t>
    </dgm:pt>
    <dgm:pt modelId="{D4584DC5-55E5-47D7-AFCE-7C0BE55FA2CB}" type="sibTrans" cxnId="{6264D9A4-FCF1-4E05-BC29-3C3730698579}">
      <dgm:prSet/>
      <dgm:spPr/>
      <dgm:t>
        <a:bodyPr/>
        <a:lstStyle/>
        <a:p>
          <a:endParaRPr lang="en-IN"/>
        </a:p>
      </dgm:t>
    </dgm:pt>
    <dgm:pt modelId="{D8B8D062-0F96-44A6-BE83-B6E6540C0AEB}">
      <dgm:prSet phldrT="[Text]"/>
      <dgm:spPr/>
      <dgm:t>
        <a:bodyPr/>
        <a:lstStyle/>
        <a:p>
          <a:r>
            <a:rPr lang="en-US" dirty="0" smtClean="0"/>
            <a:t>Select page</a:t>
          </a:r>
          <a:endParaRPr lang="en-IN" dirty="0"/>
        </a:p>
      </dgm:t>
    </dgm:pt>
    <dgm:pt modelId="{5428764A-59E9-4E71-9DCB-402E67BEC02A}" type="parTrans" cxnId="{5B43B245-AD84-465F-8A76-BD97968381E9}">
      <dgm:prSet/>
      <dgm:spPr/>
      <dgm:t>
        <a:bodyPr/>
        <a:lstStyle/>
        <a:p>
          <a:endParaRPr lang="en-IN"/>
        </a:p>
      </dgm:t>
    </dgm:pt>
    <dgm:pt modelId="{29EDE32C-AC80-4D5A-96C2-D2F306F2EDD1}" type="sibTrans" cxnId="{5B43B245-AD84-465F-8A76-BD97968381E9}">
      <dgm:prSet/>
      <dgm:spPr/>
      <dgm:t>
        <a:bodyPr/>
        <a:lstStyle/>
        <a:p>
          <a:endParaRPr lang="en-IN"/>
        </a:p>
      </dgm:t>
    </dgm:pt>
    <dgm:pt modelId="{ECEBD22D-A39C-49E6-A1BB-D0F673C61165}">
      <dgm:prSet phldrT="[Text]"/>
      <dgm:spPr/>
      <dgm:t>
        <a:bodyPr/>
        <a:lstStyle/>
        <a:p>
          <a:r>
            <a:rPr lang="en-US" dirty="0" smtClean="0"/>
            <a:t>View page</a:t>
          </a:r>
          <a:endParaRPr lang="en-IN" dirty="0"/>
        </a:p>
      </dgm:t>
    </dgm:pt>
    <dgm:pt modelId="{8EA67417-7A72-4B19-9579-26A0002269BA}" type="parTrans" cxnId="{6E6CCDCD-3451-4CD6-AF15-C8653B3B01D8}">
      <dgm:prSet/>
      <dgm:spPr/>
      <dgm:t>
        <a:bodyPr/>
        <a:lstStyle/>
        <a:p>
          <a:endParaRPr lang="en-IN"/>
        </a:p>
      </dgm:t>
    </dgm:pt>
    <dgm:pt modelId="{C4E69A9B-6DFF-4E11-B483-C6C70866DDA6}" type="sibTrans" cxnId="{6E6CCDCD-3451-4CD6-AF15-C8653B3B01D8}">
      <dgm:prSet/>
      <dgm:spPr/>
      <dgm:t>
        <a:bodyPr/>
        <a:lstStyle/>
        <a:p>
          <a:endParaRPr lang="en-IN"/>
        </a:p>
      </dgm:t>
    </dgm:pt>
    <dgm:pt modelId="{D36F89FA-1C60-4FBB-A15D-F4B0D647817D}">
      <dgm:prSet phldrT="[Text]"/>
      <dgm:spPr/>
      <dgm:t>
        <a:bodyPr/>
        <a:lstStyle/>
        <a:p>
          <a:r>
            <a:rPr lang="en-US" dirty="0" smtClean="0"/>
            <a:t>close</a:t>
          </a:r>
          <a:endParaRPr lang="en-IN" dirty="0"/>
        </a:p>
      </dgm:t>
    </dgm:pt>
    <dgm:pt modelId="{9EA2C481-CFAB-4EF6-BF18-E60E2B6013B8}" type="parTrans" cxnId="{ECE6163F-55BC-4172-8DD9-272E0F2BACFC}">
      <dgm:prSet/>
      <dgm:spPr/>
      <dgm:t>
        <a:bodyPr/>
        <a:lstStyle/>
        <a:p>
          <a:endParaRPr lang="en-IN"/>
        </a:p>
      </dgm:t>
    </dgm:pt>
    <dgm:pt modelId="{EBB7C57A-3857-42E3-BE20-CEE101AFA0C9}" type="sibTrans" cxnId="{ECE6163F-55BC-4172-8DD9-272E0F2BACFC}">
      <dgm:prSet/>
      <dgm:spPr/>
      <dgm:t>
        <a:bodyPr/>
        <a:lstStyle/>
        <a:p>
          <a:endParaRPr lang="en-IN"/>
        </a:p>
      </dgm:t>
    </dgm:pt>
    <dgm:pt modelId="{5D5F39AD-FA8C-43F3-A19A-25C3685D2BED}" type="pres">
      <dgm:prSet presAssocID="{62E18C6C-83A2-4A62-A86F-F6C99F4035CF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08FA6D22-4E81-4AAC-A61D-E14285E72927}" type="pres">
      <dgm:prSet presAssocID="{62E2AAA7-7656-4856-836D-1658A9DDC29E}" presName="node" presStyleLbl="node1" presStyleIdx="0" presStyleCnt="9" custScaleX="106038" custScaleY="13170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AA73BE8-3D4C-4FFF-B78B-02B6E2DB0C52}" type="pres">
      <dgm:prSet presAssocID="{62E2AAA7-7656-4856-836D-1658A9DDC29E}" presName="spNode" presStyleCnt="0"/>
      <dgm:spPr/>
    </dgm:pt>
    <dgm:pt modelId="{BD08F814-7784-4654-A600-D801DC0198E5}" type="pres">
      <dgm:prSet presAssocID="{79C0B6A4-FBC9-4ACF-8D95-D827B9BF5DA6}" presName="sibTrans" presStyleLbl="sibTrans1D1" presStyleIdx="0" presStyleCnt="9"/>
      <dgm:spPr/>
      <dgm:t>
        <a:bodyPr/>
        <a:lstStyle/>
        <a:p>
          <a:endParaRPr lang="en-IN"/>
        </a:p>
      </dgm:t>
    </dgm:pt>
    <dgm:pt modelId="{6F5D749D-0ADA-40B4-95DB-B9E94582B937}" type="pres">
      <dgm:prSet presAssocID="{B12B0BA4-5D3C-4BA2-97B6-99BF31B267DD}" presName="node" presStyleLbl="node1" presStyleIdx="1" presStyleCnt="9" custScaleX="106038" custScaleY="131701" custRadScaleRad="98184" custRadScaleInc="-10150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75B943D-DD9A-4928-9658-41828CB0224A}" type="pres">
      <dgm:prSet presAssocID="{B12B0BA4-5D3C-4BA2-97B6-99BF31B267DD}" presName="spNode" presStyleCnt="0"/>
      <dgm:spPr/>
    </dgm:pt>
    <dgm:pt modelId="{C8E91DAD-923B-4464-87F1-2EF0B06BF081}" type="pres">
      <dgm:prSet presAssocID="{BFD2E296-D929-4343-924B-6769F6147B14}" presName="sibTrans" presStyleLbl="sibTrans1D1" presStyleIdx="1" presStyleCnt="9"/>
      <dgm:spPr/>
      <dgm:t>
        <a:bodyPr/>
        <a:lstStyle/>
        <a:p>
          <a:endParaRPr lang="en-IN"/>
        </a:p>
      </dgm:t>
    </dgm:pt>
    <dgm:pt modelId="{5583541C-9C1D-45D8-8C99-AB0EFECB47C9}" type="pres">
      <dgm:prSet presAssocID="{C10CC267-64F1-4E71-849E-834A1D99896B}" presName="node" presStyleLbl="node1" presStyleIdx="2" presStyleCnt="9" custScaleX="106038" custScaleY="131701" custRadScaleRad="97099" custRadScaleInc="-261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7C4C674-80B9-4C61-AC87-6FD9243AB02D}" type="pres">
      <dgm:prSet presAssocID="{C10CC267-64F1-4E71-849E-834A1D99896B}" presName="spNode" presStyleCnt="0"/>
      <dgm:spPr/>
    </dgm:pt>
    <dgm:pt modelId="{B4C17B27-69F8-4A89-8AB7-2C3C89B0E8E4}" type="pres">
      <dgm:prSet presAssocID="{60CF5B2E-34D0-4810-8ADD-7EE63814B7A8}" presName="sibTrans" presStyleLbl="sibTrans1D1" presStyleIdx="2" presStyleCnt="9"/>
      <dgm:spPr/>
      <dgm:t>
        <a:bodyPr/>
        <a:lstStyle/>
        <a:p>
          <a:endParaRPr lang="en-IN"/>
        </a:p>
      </dgm:t>
    </dgm:pt>
    <dgm:pt modelId="{25DB5465-5085-4D94-A0ED-9B2947C61145}" type="pres">
      <dgm:prSet presAssocID="{C0FCEC66-7F25-4834-8BDC-2B8EE061A59B}" presName="node" presStyleLbl="node1" presStyleIdx="3" presStyleCnt="9" custScaleX="106038" custScaleY="131701" custRadScaleRad="97407" custRadScaleInc="6230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7C13EAC-1E30-4BF3-8652-E00FF0352919}" type="pres">
      <dgm:prSet presAssocID="{C0FCEC66-7F25-4834-8BDC-2B8EE061A59B}" presName="spNode" presStyleCnt="0"/>
      <dgm:spPr/>
    </dgm:pt>
    <dgm:pt modelId="{3A9AC427-154C-4234-BDD5-50A24CEEDD43}" type="pres">
      <dgm:prSet presAssocID="{11F1D251-580F-4364-8781-6A9346441BFC}" presName="sibTrans" presStyleLbl="sibTrans1D1" presStyleIdx="3" presStyleCnt="9"/>
      <dgm:spPr/>
      <dgm:t>
        <a:bodyPr/>
        <a:lstStyle/>
        <a:p>
          <a:endParaRPr lang="en-IN"/>
        </a:p>
      </dgm:t>
    </dgm:pt>
    <dgm:pt modelId="{6F3339DA-D6DC-43AD-8DBA-A101CDDDFB4B}" type="pres">
      <dgm:prSet presAssocID="{6DD2BBDA-E0F5-47AA-A00B-D82CA7AFCA25}" presName="node" presStyleLbl="node1" presStyleIdx="4" presStyleCnt="9" custScaleX="106038" custScaleY="131701" custRadScaleRad="98952" custRadScaleInc="11968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68B579F5-2FEB-48F7-9BB5-34E535E22345}" type="pres">
      <dgm:prSet presAssocID="{6DD2BBDA-E0F5-47AA-A00B-D82CA7AFCA25}" presName="spNode" presStyleCnt="0"/>
      <dgm:spPr/>
    </dgm:pt>
    <dgm:pt modelId="{50711CB1-2CAE-411E-AC39-73A37A3CF136}" type="pres">
      <dgm:prSet presAssocID="{35490E41-DB64-4F10-80C3-017E236A651B}" presName="sibTrans" presStyleLbl="sibTrans1D1" presStyleIdx="4" presStyleCnt="9"/>
      <dgm:spPr/>
      <dgm:t>
        <a:bodyPr/>
        <a:lstStyle/>
        <a:p>
          <a:endParaRPr lang="en-IN"/>
        </a:p>
      </dgm:t>
    </dgm:pt>
    <dgm:pt modelId="{3A837EE4-1469-4729-91CB-56FC73D21FB0}" type="pres">
      <dgm:prSet presAssocID="{4ADD76F5-9C87-40F1-96F1-66F72D07309B}" presName="node" presStyleLbl="node1" presStyleIdx="5" presStyleCnt="9" custScaleX="106038" custScaleY="131701" custRadScaleRad="100978" custRadScaleInc="1195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C06F738-09D4-4831-8017-787CFC71F1B7}" type="pres">
      <dgm:prSet presAssocID="{4ADD76F5-9C87-40F1-96F1-66F72D07309B}" presName="spNode" presStyleCnt="0"/>
      <dgm:spPr/>
    </dgm:pt>
    <dgm:pt modelId="{9DF24E24-BC9B-43E4-AB03-FBEAFC5A4C77}" type="pres">
      <dgm:prSet presAssocID="{D4584DC5-55E5-47D7-AFCE-7C0BE55FA2CB}" presName="sibTrans" presStyleLbl="sibTrans1D1" presStyleIdx="5" presStyleCnt="9"/>
      <dgm:spPr/>
      <dgm:t>
        <a:bodyPr/>
        <a:lstStyle/>
        <a:p>
          <a:endParaRPr lang="en-IN"/>
        </a:p>
      </dgm:t>
    </dgm:pt>
    <dgm:pt modelId="{9F0F524C-7DA1-4A06-BBFF-00DE1686DD60}" type="pres">
      <dgm:prSet presAssocID="{D8B8D062-0F96-44A6-BE83-B6E6540C0AEB}" presName="node" presStyleLbl="node1" presStyleIdx="6" presStyleCnt="9" custScaleX="106038" custScaleY="131701" custRadScaleRad="102537" custRadScaleInc="649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DB0FB5E-2CFC-4BAF-A9B4-EBDA38512CEE}" type="pres">
      <dgm:prSet presAssocID="{D8B8D062-0F96-44A6-BE83-B6E6540C0AEB}" presName="spNode" presStyleCnt="0"/>
      <dgm:spPr/>
    </dgm:pt>
    <dgm:pt modelId="{8298FA3D-42D3-4714-AB75-D8682092F89A}" type="pres">
      <dgm:prSet presAssocID="{29EDE32C-AC80-4D5A-96C2-D2F306F2EDD1}" presName="sibTrans" presStyleLbl="sibTrans1D1" presStyleIdx="6" presStyleCnt="9"/>
      <dgm:spPr/>
      <dgm:t>
        <a:bodyPr/>
        <a:lstStyle/>
        <a:p>
          <a:endParaRPr lang="en-IN"/>
        </a:p>
      </dgm:t>
    </dgm:pt>
    <dgm:pt modelId="{C82F3E03-ECA5-47B5-A90E-2AEDD98360D2}" type="pres">
      <dgm:prSet presAssocID="{ECEBD22D-A39C-49E6-A1BB-D0F673C61165}" presName="node" presStyleLbl="node1" presStyleIdx="7" presStyleCnt="9" custScaleX="106038" custScaleY="131701" custRadScaleRad="102931" custRadScaleInc="-182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01A5377-3D8D-43CF-981C-F4729277E3FF}" type="pres">
      <dgm:prSet presAssocID="{ECEBD22D-A39C-49E6-A1BB-D0F673C61165}" presName="spNode" presStyleCnt="0"/>
      <dgm:spPr/>
    </dgm:pt>
    <dgm:pt modelId="{81A64F02-6F75-4C75-9A7B-9711C49B1F1C}" type="pres">
      <dgm:prSet presAssocID="{C4E69A9B-6DFF-4E11-B483-C6C70866DDA6}" presName="sibTrans" presStyleLbl="sibTrans1D1" presStyleIdx="7" presStyleCnt="9"/>
      <dgm:spPr/>
      <dgm:t>
        <a:bodyPr/>
        <a:lstStyle/>
        <a:p>
          <a:endParaRPr lang="en-IN"/>
        </a:p>
      </dgm:t>
    </dgm:pt>
    <dgm:pt modelId="{DF663E84-6415-4FA5-AA67-B3496F88E418}" type="pres">
      <dgm:prSet presAssocID="{D36F89FA-1C60-4FBB-A15D-F4B0D647817D}" presName="node" presStyleLbl="node1" presStyleIdx="8" presStyleCnt="9" custScaleX="106038" custScaleY="131701" custRadScaleRad="101988" custRadScaleInc="-934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7863BF26-6B26-419C-BDD7-9DEB657475AC}" type="pres">
      <dgm:prSet presAssocID="{D36F89FA-1C60-4FBB-A15D-F4B0D647817D}" presName="spNode" presStyleCnt="0"/>
      <dgm:spPr/>
    </dgm:pt>
    <dgm:pt modelId="{25C606FC-60B5-4A55-B77D-04553773DA4D}" type="pres">
      <dgm:prSet presAssocID="{EBB7C57A-3857-42E3-BE20-CEE101AFA0C9}" presName="sibTrans" presStyleLbl="sibTrans1D1" presStyleIdx="8" presStyleCnt="9"/>
      <dgm:spPr/>
      <dgm:t>
        <a:bodyPr/>
        <a:lstStyle/>
        <a:p>
          <a:endParaRPr lang="en-IN"/>
        </a:p>
      </dgm:t>
    </dgm:pt>
  </dgm:ptLst>
  <dgm:cxnLst>
    <dgm:cxn modelId="{6264D9A4-FCF1-4E05-BC29-3C3730698579}" srcId="{62E18C6C-83A2-4A62-A86F-F6C99F4035CF}" destId="{4ADD76F5-9C87-40F1-96F1-66F72D07309B}" srcOrd="5" destOrd="0" parTransId="{21DC832F-AFA2-4427-9A38-075E35E1788B}" sibTransId="{D4584DC5-55E5-47D7-AFCE-7C0BE55FA2CB}"/>
    <dgm:cxn modelId="{697044A7-9CFE-4CF5-8282-10092337AC00}" type="presOf" srcId="{29EDE32C-AC80-4D5A-96C2-D2F306F2EDD1}" destId="{8298FA3D-42D3-4714-AB75-D8682092F89A}" srcOrd="0" destOrd="0" presId="urn:microsoft.com/office/officeart/2005/8/layout/cycle5"/>
    <dgm:cxn modelId="{4F1332AD-E9FF-4BBC-93BE-5A03815928DB}" type="presOf" srcId="{35490E41-DB64-4F10-80C3-017E236A651B}" destId="{50711CB1-2CAE-411E-AC39-73A37A3CF136}" srcOrd="0" destOrd="0" presId="urn:microsoft.com/office/officeart/2005/8/layout/cycle5"/>
    <dgm:cxn modelId="{A340D3AB-2FB5-4E58-8986-DAB32C9BBFE9}" type="presOf" srcId="{11F1D251-580F-4364-8781-6A9346441BFC}" destId="{3A9AC427-154C-4234-BDD5-50A24CEEDD43}" srcOrd="0" destOrd="0" presId="urn:microsoft.com/office/officeart/2005/8/layout/cycle5"/>
    <dgm:cxn modelId="{F32008EF-926E-4706-B202-2C59BBEE0D14}" type="presOf" srcId="{BFD2E296-D929-4343-924B-6769F6147B14}" destId="{C8E91DAD-923B-4464-87F1-2EF0B06BF081}" srcOrd="0" destOrd="0" presId="urn:microsoft.com/office/officeart/2005/8/layout/cycle5"/>
    <dgm:cxn modelId="{D8788006-D6E9-4EB5-A971-565938D8ACF1}" type="presOf" srcId="{C4E69A9B-6DFF-4E11-B483-C6C70866DDA6}" destId="{81A64F02-6F75-4C75-9A7B-9711C49B1F1C}" srcOrd="0" destOrd="0" presId="urn:microsoft.com/office/officeart/2005/8/layout/cycle5"/>
    <dgm:cxn modelId="{D944A315-62C2-4716-B89A-96C23940B454}" type="presOf" srcId="{B12B0BA4-5D3C-4BA2-97B6-99BF31B267DD}" destId="{6F5D749D-0ADA-40B4-95DB-B9E94582B937}" srcOrd="0" destOrd="0" presId="urn:microsoft.com/office/officeart/2005/8/layout/cycle5"/>
    <dgm:cxn modelId="{48082D82-878C-4D5D-A92D-2724AC48F08E}" srcId="{62E18C6C-83A2-4A62-A86F-F6C99F4035CF}" destId="{C0FCEC66-7F25-4834-8BDC-2B8EE061A59B}" srcOrd="3" destOrd="0" parTransId="{5FF9368D-4782-4FD1-9CD1-4FD2566AC4B7}" sibTransId="{11F1D251-580F-4364-8781-6A9346441BFC}"/>
    <dgm:cxn modelId="{BB7D7E87-6925-4F1B-AB64-E374316D564D}" type="presOf" srcId="{D4584DC5-55E5-47D7-AFCE-7C0BE55FA2CB}" destId="{9DF24E24-BC9B-43E4-AB03-FBEAFC5A4C77}" srcOrd="0" destOrd="0" presId="urn:microsoft.com/office/officeart/2005/8/layout/cycle5"/>
    <dgm:cxn modelId="{D0014454-5146-4BDF-BE8D-A4FE88771D45}" type="presOf" srcId="{4ADD76F5-9C87-40F1-96F1-66F72D07309B}" destId="{3A837EE4-1469-4729-91CB-56FC73D21FB0}" srcOrd="0" destOrd="0" presId="urn:microsoft.com/office/officeart/2005/8/layout/cycle5"/>
    <dgm:cxn modelId="{4FDC1D02-43A6-4FD0-9A23-541702EEE4B4}" srcId="{62E18C6C-83A2-4A62-A86F-F6C99F4035CF}" destId="{B12B0BA4-5D3C-4BA2-97B6-99BF31B267DD}" srcOrd="1" destOrd="0" parTransId="{8F0945D8-B197-470C-90C5-9A53AE309F78}" sibTransId="{BFD2E296-D929-4343-924B-6769F6147B14}"/>
    <dgm:cxn modelId="{B52C0E58-1DE0-4CC2-B6EC-A56F1ADFB6C2}" srcId="{62E18C6C-83A2-4A62-A86F-F6C99F4035CF}" destId="{6DD2BBDA-E0F5-47AA-A00B-D82CA7AFCA25}" srcOrd="4" destOrd="0" parTransId="{AC903482-12BF-4794-8A0B-055776164C85}" sibTransId="{35490E41-DB64-4F10-80C3-017E236A651B}"/>
    <dgm:cxn modelId="{6E6CCDCD-3451-4CD6-AF15-C8653B3B01D8}" srcId="{62E18C6C-83A2-4A62-A86F-F6C99F4035CF}" destId="{ECEBD22D-A39C-49E6-A1BB-D0F673C61165}" srcOrd="7" destOrd="0" parTransId="{8EA67417-7A72-4B19-9579-26A0002269BA}" sibTransId="{C4E69A9B-6DFF-4E11-B483-C6C70866DDA6}"/>
    <dgm:cxn modelId="{A553899D-E917-439D-A8FF-C1A6B039FC60}" type="presOf" srcId="{EBB7C57A-3857-42E3-BE20-CEE101AFA0C9}" destId="{25C606FC-60B5-4A55-B77D-04553773DA4D}" srcOrd="0" destOrd="0" presId="urn:microsoft.com/office/officeart/2005/8/layout/cycle5"/>
    <dgm:cxn modelId="{974F6CAE-473B-4BB3-AF05-D96A36720FC0}" type="presOf" srcId="{D8B8D062-0F96-44A6-BE83-B6E6540C0AEB}" destId="{9F0F524C-7DA1-4A06-BBFF-00DE1686DD60}" srcOrd="0" destOrd="0" presId="urn:microsoft.com/office/officeart/2005/8/layout/cycle5"/>
    <dgm:cxn modelId="{B1551DCA-EDD4-4652-8751-36C7599CE1F0}" type="presOf" srcId="{60CF5B2E-34D0-4810-8ADD-7EE63814B7A8}" destId="{B4C17B27-69F8-4A89-8AB7-2C3C89B0E8E4}" srcOrd="0" destOrd="0" presId="urn:microsoft.com/office/officeart/2005/8/layout/cycle5"/>
    <dgm:cxn modelId="{4B6A09F3-2D16-48AA-A1D6-6B40C568736A}" type="presOf" srcId="{62E2AAA7-7656-4856-836D-1658A9DDC29E}" destId="{08FA6D22-4E81-4AAC-A61D-E14285E72927}" srcOrd="0" destOrd="0" presId="urn:microsoft.com/office/officeart/2005/8/layout/cycle5"/>
    <dgm:cxn modelId="{EBD5A4EE-2769-4CC4-A403-56948FBA1593}" type="presOf" srcId="{79C0B6A4-FBC9-4ACF-8D95-D827B9BF5DA6}" destId="{BD08F814-7784-4654-A600-D801DC0198E5}" srcOrd="0" destOrd="0" presId="urn:microsoft.com/office/officeart/2005/8/layout/cycle5"/>
    <dgm:cxn modelId="{ECE6163F-55BC-4172-8DD9-272E0F2BACFC}" srcId="{62E18C6C-83A2-4A62-A86F-F6C99F4035CF}" destId="{D36F89FA-1C60-4FBB-A15D-F4B0D647817D}" srcOrd="8" destOrd="0" parTransId="{9EA2C481-CFAB-4EF6-BF18-E60E2B6013B8}" sibTransId="{EBB7C57A-3857-42E3-BE20-CEE101AFA0C9}"/>
    <dgm:cxn modelId="{F7F55319-F03B-48D1-BF15-E0E18BC8665E}" type="presOf" srcId="{62E18C6C-83A2-4A62-A86F-F6C99F4035CF}" destId="{5D5F39AD-FA8C-43F3-A19A-25C3685D2BED}" srcOrd="0" destOrd="0" presId="urn:microsoft.com/office/officeart/2005/8/layout/cycle5"/>
    <dgm:cxn modelId="{7BF259DF-6F6F-4636-9C3D-E58D3FF4A81F}" type="presOf" srcId="{C0FCEC66-7F25-4834-8BDC-2B8EE061A59B}" destId="{25DB5465-5085-4D94-A0ED-9B2947C61145}" srcOrd="0" destOrd="0" presId="urn:microsoft.com/office/officeart/2005/8/layout/cycle5"/>
    <dgm:cxn modelId="{A060525F-AAEE-4A03-85F4-5A36A2E9530F}" srcId="{62E18C6C-83A2-4A62-A86F-F6C99F4035CF}" destId="{C10CC267-64F1-4E71-849E-834A1D99896B}" srcOrd="2" destOrd="0" parTransId="{A2F7855C-00F9-4DB7-AB16-9D7F1316345E}" sibTransId="{60CF5B2E-34D0-4810-8ADD-7EE63814B7A8}"/>
    <dgm:cxn modelId="{602EC16D-9DB3-46BC-9E4B-277AFDFC3275}" srcId="{62E18C6C-83A2-4A62-A86F-F6C99F4035CF}" destId="{62E2AAA7-7656-4856-836D-1658A9DDC29E}" srcOrd="0" destOrd="0" parTransId="{78A084C3-2BCC-4620-9F3C-60425DF54379}" sibTransId="{79C0B6A4-FBC9-4ACF-8D95-D827B9BF5DA6}"/>
    <dgm:cxn modelId="{BB303D0B-7689-4BE7-9E0E-C8474D8D05B4}" type="presOf" srcId="{6DD2BBDA-E0F5-47AA-A00B-D82CA7AFCA25}" destId="{6F3339DA-D6DC-43AD-8DBA-A101CDDDFB4B}" srcOrd="0" destOrd="0" presId="urn:microsoft.com/office/officeart/2005/8/layout/cycle5"/>
    <dgm:cxn modelId="{6C4C8BE9-769A-467F-AF6B-A8E866360CFC}" type="presOf" srcId="{C10CC267-64F1-4E71-849E-834A1D99896B}" destId="{5583541C-9C1D-45D8-8C99-AB0EFECB47C9}" srcOrd="0" destOrd="0" presId="urn:microsoft.com/office/officeart/2005/8/layout/cycle5"/>
    <dgm:cxn modelId="{447C3EB7-CA9E-46D0-B7F5-7FA7450F9B27}" type="presOf" srcId="{D36F89FA-1C60-4FBB-A15D-F4B0D647817D}" destId="{DF663E84-6415-4FA5-AA67-B3496F88E418}" srcOrd="0" destOrd="0" presId="urn:microsoft.com/office/officeart/2005/8/layout/cycle5"/>
    <dgm:cxn modelId="{5C5CD041-F4F1-463A-8808-4280D5751C60}" type="presOf" srcId="{ECEBD22D-A39C-49E6-A1BB-D0F673C61165}" destId="{C82F3E03-ECA5-47B5-A90E-2AEDD98360D2}" srcOrd="0" destOrd="0" presId="urn:microsoft.com/office/officeart/2005/8/layout/cycle5"/>
    <dgm:cxn modelId="{5B43B245-AD84-465F-8A76-BD97968381E9}" srcId="{62E18C6C-83A2-4A62-A86F-F6C99F4035CF}" destId="{D8B8D062-0F96-44A6-BE83-B6E6540C0AEB}" srcOrd="6" destOrd="0" parTransId="{5428764A-59E9-4E71-9DCB-402E67BEC02A}" sibTransId="{29EDE32C-AC80-4D5A-96C2-D2F306F2EDD1}"/>
    <dgm:cxn modelId="{8F234FA2-2D64-4B22-ACDC-CA16EFF5968B}" type="presParOf" srcId="{5D5F39AD-FA8C-43F3-A19A-25C3685D2BED}" destId="{08FA6D22-4E81-4AAC-A61D-E14285E72927}" srcOrd="0" destOrd="0" presId="urn:microsoft.com/office/officeart/2005/8/layout/cycle5"/>
    <dgm:cxn modelId="{4D3C0F95-9121-414B-93E8-1B34DC0D74A6}" type="presParOf" srcId="{5D5F39AD-FA8C-43F3-A19A-25C3685D2BED}" destId="{1AA73BE8-3D4C-4FFF-B78B-02B6E2DB0C52}" srcOrd="1" destOrd="0" presId="urn:microsoft.com/office/officeart/2005/8/layout/cycle5"/>
    <dgm:cxn modelId="{8E21F1F0-21E8-4F5F-8CE2-AC53A48B66A1}" type="presParOf" srcId="{5D5F39AD-FA8C-43F3-A19A-25C3685D2BED}" destId="{BD08F814-7784-4654-A600-D801DC0198E5}" srcOrd="2" destOrd="0" presId="urn:microsoft.com/office/officeart/2005/8/layout/cycle5"/>
    <dgm:cxn modelId="{F382C0D8-5487-4AA5-BB19-B41C19D69050}" type="presParOf" srcId="{5D5F39AD-FA8C-43F3-A19A-25C3685D2BED}" destId="{6F5D749D-0ADA-40B4-95DB-B9E94582B937}" srcOrd="3" destOrd="0" presId="urn:microsoft.com/office/officeart/2005/8/layout/cycle5"/>
    <dgm:cxn modelId="{AC615B5E-EF86-40E8-B9E9-BA888DE356BC}" type="presParOf" srcId="{5D5F39AD-FA8C-43F3-A19A-25C3685D2BED}" destId="{075B943D-DD9A-4928-9658-41828CB0224A}" srcOrd="4" destOrd="0" presId="urn:microsoft.com/office/officeart/2005/8/layout/cycle5"/>
    <dgm:cxn modelId="{8A2AC7B6-CCC2-4EB2-84E6-D2E67E4CAFAA}" type="presParOf" srcId="{5D5F39AD-FA8C-43F3-A19A-25C3685D2BED}" destId="{C8E91DAD-923B-4464-87F1-2EF0B06BF081}" srcOrd="5" destOrd="0" presId="urn:microsoft.com/office/officeart/2005/8/layout/cycle5"/>
    <dgm:cxn modelId="{496C4795-E835-44E3-8D96-2C4CCE795209}" type="presParOf" srcId="{5D5F39AD-FA8C-43F3-A19A-25C3685D2BED}" destId="{5583541C-9C1D-45D8-8C99-AB0EFECB47C9}" srcOrd="6" destOrd="0" presId="urn:microsoft.com/office/officeart/2005/8/layout/cycle5"/>
    <dgm:cxn modelId="{6189CE29-AB5A-43EE-BD6D-25A8D7DF3861}" type="presParOf" srcId="{5D5F39AD-FA8C-43F3-A19A-25C3685D2BED}" destId="{A7C4C674-80B9-4C61-AC87-6FD9243AB02D}" srcOrd="7" destOrd="0" presId="urn:microsoft.com/office/officeart/2005/8/layout/cycle5"/>
    <dgm:cxn modelId="{E66F1FD3-7F51-4810-B2E4-E657FCBB807D}" type="presParOf" srcId="{5D5F39AD-FA8C-43F3-A19A-25C3685D2BED}" destId="{B4C17B27-69F8-4A89-8AB7-2C3C89B0E8E4}" srcOrd="8" destOrd="0" presId="urn:microsoft.com/office/officeart/2005/8/layout/cycle5"/>
    <dgm:cxn modelId="{A42A27D3-C9BB-4EF6-8EB8-B60AD3EA887F}" type="presParOf" srcId="{5D5F39AD-FA8C-43F3-A19A-25C3685D2BED}" destId="{25DB5465-5085-4D94-A0ED-9B2947C61145}" srcOrd="9" destOrd="0" presId="urn:microsoft.com/office/officeart/2005/8/layout/cycle5"/>
    <dgm:cxn modelId="{74EDA9AB-47E6-4C77-9964-38EC12362E40}" type="presParOf" srcId="{5D5F39AD-FA8C-43F3-A19A-25C3685D2BED}" destId="{B7C13EAC-1E30-4BF3-8652-E00FF0352919}" srcOrd="10" destOrd="0" presId="urn:microsoft.com/office/officeart/2005/8/layout/cycle5"/>
    <dgm:cxn modelId="{2D95ACB2-8100-4BF9-9912-A3C7383CCDA4}" type="presParOf" srcId="{5D5F39AD-FA8C-43F3-A19A-25C3685D2BED}" destId="{3A9AC427-154C-4234-BDD5-50A24CEEDD43}" srcOrd="11" destOrd="0" presId="urn:microsoft.com/office/officeart/2005/8/layout/cycle5"/>
    <dgm:cxn modelId="{1F0A96D1-A899-42EA-9AD4-2B3EB916E1C5}" type="presParOf" srcId="{5D5F39AD-FA8C-43F3-A19A-25C3685D2BED}" destId="{6F3339DA-D6DC-43AD-8DBA-A101CDDDFB4B}" srcOrd="12" destOrd="0" presId="urn:microsoft.com/office/officeart/2005/8/layout/cycle5"/>
    <dgm:cxn modelId="{42013A28-7B45-43E8-9064-D7FDC1441869}" type="presParOf" srcId="{5D5F39AD-FA8C-43F3-A19A-25C3685D2BED}" destId="{68B579F5-2FEB-48F7-9BB5-34E535E22345}" srcOrd="13" destOrd="0" presId="urn:microsoft.com/office/officeart/2005/8/layout/cycle5"/>
    <dgm:cxn modelId="{43449169-E504-409A-BF0E-A7636DF67789}" type="presParOf" srcId="{5D5F39AD-FA8C-43F3-A19A-25C3685D2BED}" destId="{50711CB1-2CAE-411E-AC39-73A37A3CF136}" srcOrd="14" destOrd="0" presId="urn:microsoft.com/office/officeart/2005/8/layout/cycle5"/>
    <dgm:cxn modelId="{0A90E37F-AB4B-4305-8B4C-1BCAF135EB95}" type="presParOf" srcId="{5D5F39AD-FA8C-43F3-A19A-25C3685D2BED}" destId="{3A837EE4-1469-4729-91CB-56FC73D21FB0}" srcOrd="15" destOrd="0" presId="urn:microsoft.com/office/officeart/2005/8/layout/cycle5"/>
    <dgm:cxn modelId="{DF52CDC9-5543-4BF6-955C-CBA216D6A523}" type="presParOf" srcId="{5D5F39AD-FA8C-43F3-A19A-25C3685D2BED}" destId="{9C06F738-09D4-4831-8017-787CFC71F1B7}" srcOrd="16" destOrd="0" presId="urn:microsoft.com/office/officeart/2005/8/layout/cycle5"/>
    <dgm:cxn modelId="{4F1D3B8B-6C02-4F0B-AFAA-DCA4F87892C2}" type="presParOf" srcId="{5D5F39AD-FA8C-43F3-A19A-25C3685D2BED}" destId="{9DF24E24-BC9B-43E4-AB03-FBEAFC5A4C77}" srcOrd="17" destOrd="0" presId="urn:microsoft.com/office/officeart/2005/8/layout/cycle5"/>
    <dgm:cxn modelId="{6D2A2E43-4AF8-461E-992D-4B9F060DC352}" type="presParOf" srcId="{5D5F39AD-FA8C-43F3-A19A-25C3685D2BED}" destId="{9F0F524C-7DA1-4A06-BBFF-00DE1686DD60}" srcOrd="18" destOrd="0" presId="urn:microsoft.com/office/officeart/2005/8/layout/cycle5"/>
    <dgm:cxn modelId="{139AD3B2-4F68-4CF2-8824-78BD562C6D22}" type="presParOf" srcId="{5D5F39AD-FA8C-43F3-A19A-25C3685D2BED}" destId="{BDB0FB5E-2CFC-4BAF-A9B4-EBDA38512CEE}" srcOrd="19" destOrd="0" presId="urn:microsoft.com/office/officeart/2005/8/layout/cycle5"/>
    <dgm:cxn modelId="{C42178AE-1D29-4E3F-8DC8-23F80E29EFBE}" type="presParOf" srcId="{5D5F39AD-FA8C-43F3-A19A-25C3685D2BED}" destId="{8298FA3D-42D3-4714-AB75-D8682092F89A}" srcOrd="20" destOrd="0" presId="urn:microsoft.com/office/officeart/2005/8/layout/cycle5"/>
    <dgm:cxn modelId="{D6F40531-8D5D-414A-AFA4-A342B3BE37CC}" type="presParOf" srcId="{5D5F39AD-FA8C-43F3-A19A-25C3685D2BED}" destId="{C82F3E03-ECA5-47B5-A90E-2AEDD98360D2}" srcOrd="21" destOrd="0" presId="urn:microsoft.com/office/officeart/2005/8/layout/cycle5"/>
    <dgm:cxn modelId="{FE3E4E47-E45F-4F8D-A34A-DA3991C1C94E}" type="presParOf" srcId="{5D5F39AD-FA8C-43F3-A19A-25C3685D2BED}" destId="{201A5377-3D8D-43CF-981C-F4729277E3FF}" srcOrd="22" destOrd="0" presId="urn:microsoft.com/office/officeart/2005/8/layout/cycle5"/>
    <dgm:cxn modelId="{E3CAB92A-1D66-49D8-BEA5-D0329D638EEB}" type="presParOf" srcId="{5D5F39AD-FA8C-43F3-A19A-25C3685D2BED}" destId="{81A64F02-6F75-4C75-9A7B-9711C49B1F1C}" srcOrd="23" destOrd="0" presId="urn:microsoft.com/office/officeart/2005/8/layout/cycle5"/>
    <dgm:cxn modelId="{2C943EF1-4D28-4A38-9C2A-662D0CFE7405}" type="presParOf" srcId="{5D5F39AD-FA8C-43F3-A19A-25C3685D2BED}" destId="{DF663E84-6415-4FA5-AA67-B3496F88E418}" srcOrd="24" destOrd="0" presId="urn:microsoft.com/office/officeart/2005/8/layout/cycle5"/>
    <dgm:cxn modelId="{32B73101-5D1A-4663-9581-828FFB4264A5}" type="presParOf" srcId="{5D5F39AD-FA8C-43F3-A19A-25C3685D2BED}" destId="{7863BF26-6B26-419C-BDD7-9DEB657475AC}" srcOrd="25" destOrd="0" presId="urn:microsoft.com/office/officeart/2005/8/layout/cycle5"/>
    <dgm:cxn modelId="{10078CC8-2887-405B-ACFA-C4B02594A85E}" type="presParOf" srcId="{5D5F39AD-FA8C-43F3-A19A-25C3685D2BED}" destId="{25C606FC-60B5-4A55-B77D-04553773DA4D}" srcOrd="26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D82C2-D924-4AB9-80AD-6D2BF279CFD7}">
      <dsp:nvSpPr>
        <dsp:cNvPr id="0" name=""/>
        <dsp:cNvSpPr/>
      </dsp:nvSpPr>
      <dsp:spPr>
        <a:xfrm>
          <a:off x="4237037" y="2517249"/>
          <a:ext cx="3318473" cy="3839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977"/>
              </a:lnTo>
              <a:lnTo>
                <a:pt x="3318473" y="191977"/>
              </a:lnTo>
              <a:lnTo>
                <a:pt x="3318473" y="3839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3A8128-6C86-49B7-B5CC-0153888815E5}">
      <dsp:nvSpPr>
        <dsp:cNvPr id="0" name=""/>
        <dsp:cNvSpPr/>
      </dsp:nvSpPr>
      <dsp:spPr>
        <a:xfrm>
          <a:off x="4237037" y="2517249"/>
          <a:ext cx="1106157" cy="3839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977"/>
              </a:lnTo>
              <a:lnTo>
                <a:pt x="1106157" y="191977"/>
              </a:lnTo>
              <a:lnTo>
                <a:pt x="1106157" y="3839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92B679-3C8C-4E72-95A8-8B81298826E7}">
      <dsp:nvSpPr>
        <dsp:cNvPr id="0" name=""/>
        <dsp:cNvSpPr/>
      </dsp:nvSpPr>
      <dsp:spPr>
        <a:xfrm>
          <a:off x="3130879" y="2517249"/>
          <a:ext cx="1106157" cy="383955"/>
        </a:xfrm>
        <a:custGeom>
          <a:avLst/>
          <a:gdLst/>
          <a:ahLst/>
          <a:cxnLst/>
          <a:rect l="0" t="0" r="0" b="0"/>
          <a:pathLst>
            <a:path>
              <a:moveTo>
                <a:pt x="1106157" y="0"/>
              </a:moveTo>
              <a:lnTo>
                <a:pt x="1106157" y="191977"/>
              </a:lnTo>
              <a:lnTo>
                <a:pt x="0" y="191977"/>
              </a:lnTo>
              <a:lnTo>
                <a:pt x="0" y="3839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259130-4455-44E0-969B-948D1249687E}">
      <dsp:nvSpPr>
        <dsp:cNvPr id="0" name=""/>
        <dsp:cNvSpPr/>
      </dsp:nvSpPr>
      <dsp:spPr>
        <a:xfrm>
          <a:off x="918563" y="2517249"/>
          <a:ext cx="3318473" cy="383955"/>
        </a:xfrm>
        <a:custGeom>
          <a:avLst/>
          <a:gdLst/>
          <a:ahLst/>
          <a:cxnLst/>
          <a:rect l="0" t="0" r="0" b="0"/>
          <a:pathLst>
            <a:path>
              <a:moveTo>
                <a:pt x="3318473" y="0"/>
              </a:moveTo>
              <a:lnTo>
                <a:pt x="3318473" y="191977"/>
              </a:lnTo>
              <a:lnTo>
                <a:pt x="0" y="191977"/>
              </a:lnTo>
              <a:lnTo>
                <a:pt x="0" y="38395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79172D-D441-42BB-84EA-E3D989670DED}">
      <dsp:nvSpPr>
        <dsp:cNvPr id="0" name=""/>
        <dsp:cNvSpPr/>
      </dsp:nvSpPr>
      <dsp:spPr>
        <a:xfrm>
          <a:off x="3322857" y="1603069"/>
          <a:ext cx="1828360" cy="9141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ym typeface="+mn-ea"/>
            </a:rPr>
            <a:t>Hogwarts collage  Of </a:t>
          </a:r>
          <a:r>
            <a:rPr lang="en-US" sz="1900" kern="1200" dirty="0" err="1" smtClean="0">
              <a:sym typeface="+mn-ea"/>
            </a:rPr>
            <a:t>Witchchart</a:t>
          </a:r>
          <a:r>
            <a:rPr lang="en-US" sz="1900" kern="1200" dirty="0" smtClean="0">
              <a:sym typeface="+mn-ea"/>
            </a:rPr>
            <a:t> and Wizardry</a:t>
          </a:r>
        </a:p>
      </dsp:txBody>
      <dsp:txXfrm>
        <a:off x="3322857" y="1603069"/>
        <a:ext cx="1828360" cy="914180"/>
      </dsp:txXfrm>
    </dsp:sp>
    <dsp:sp modelId="{43B7C837-49D6-40CE-BBAB-953D9E4BA7ED}">
      <dsp:nvSpPr>
        <dsp:cNvPr id="0" name=""/>
        <dsp:cNvSpPr/>
      </dsp:nvSpPr>
      <dsp:spPr>
        <a:xfrm>
          <a:off x="4383" y="2901205"/>
          <a:ext cx="1828360" cy="9141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ym typeface="+mn-ea"/>
            </a:rPr>
            <a:t>Hogwarts</a:t>
          </a:r>
        </a:p>
      </dsp:txBody>
      <dsp:txXfrm>
        <a:off x="4383" y="2901205"/>
        <a:ext cx="1828360" cy="914180"/>
      </dsp:txXfrm>
    </dsp:sp>
    <dsp:sp modelId="{08A0D1D2-3A20-4D63-8E35-B7C8B6B16D48}">
      <dsp:nvSpPr>
        <dsp:cNvPr id="0" name=""/>
        <dsp:cNvSpPr/>
      </dsp:nvSpPr>
      <dsp:spPr>
        <a:xfrm>
          <a:off x="2216699" y="2901205"/>
          <a:ext cx="1828360" cy="9141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ym typeface="+mn-ea"/>
            </a:rPr>
            <a:t>Course</a:t>
          </a:r>
        </a:p>
      </dsp:txBody>
      <dsp:txXfrm>
        <a:off x="2216699" y="2901205"/>
        <a:ext cx="1828360" cy="914180"/>
      </dsp:txXfrm>
    </dsp:sp>
    <dsp:sp modelId="{7D64F4A3-0E55-47AC-A59B-9D5A9DC25552}">
      <dsp:nvSpPr>
        <dsp:cNvPr id="0" name=""/>
        <dsp:cNvSpPr/>
      </dsp:nvSpPr>
      <dsp:spPr>
        <a:xfrm>
          <a:off x="4429015" y="2901205"/>
          <a:ext cx="1828360" cy="9141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ym typeface="+mn-ea"/>
            </a:rPr>
            <a:t>Gallery</a:t>
          </a:r>
        </a:p>
      </dsp:txBody>
      <dsp:txXfrm>
        <a:off x="4429015" y="2901205"/>
        <a:ext cx="1828360" cy="914180"/>
      </dsp:txXfrm>
    </dsp:sp>
    <dsp:sp modelId="{4C224D73-D83C-4E01-AE8A-2CBD4FBBFED4}">
      <dsp:nvSpPr>
        <dsp:cNvPr id="0" name=""/>
        <dsp:cNvSpPr/>
      </dsp:nvSpPr>
      <dsp:spPr>
        <a:xfrm>
          <a:off x="6641331" y="2901205"/>
          <a:ext cx="1828360" cy="91418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sz="1900" kern="1200">
              <a:sym typeface="+mn-ea"/>
            </a:rPr>
            <a:t>L</a:t>
          </a:r>
          <a:r>
            <a:rPr lang="en-US" sz="1900" kern="1200" dirty="0" smtClean="0">
              <a:sym typeface="+mn-ea"/>
            </a:rPr>
            <a:t>ogin</a:t>
          </a:r>
        </a:p>
      </dsp:txBody>
      <dsp:txXfrm>
        <a:off x="6641331" y="2901205"/>
        <a:ext cx="1828360" cy="9141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FA6D22-4E81-4AAC-A61D-E14285E72927}">
      <dsp:nvSpPr>
        <dsp:cNvPr id="0" name=""/>
        <dsp:cNvSpPr/>
      </dsp:nvSpPr>
      <dsp:spPr>
        <a:xfrm>
          <a:off x="3843592" y="-94557"/>
          <a:ext cx="999615" cy="807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start</a:t>
          </a:r>
          <a:endParaRPr lang="en-IN" sz="1700" kern="1200" dirty="0"/>
        </a:p>
      </dsp:txBody>
      <dsp:txXfrm>
        <a:off x="3882986" y="-55163"/>
        <a:ext cx="920827" cy="728212"/>
      </dsp:txXfrm>
    </dsp:sp>
    <dsp:sp modelId="{BD08F814-7784-4654-A600-D801DC0198E5}">
      <dsp:nvSpPr>
        <dsp:cNvPr id="0" name=""/>
        <dsp:cNvSpPr/>
      </dsp:nvSpPr>
      <dsp:spPr>
        <a:xfrm>
          <a:off x="1788680" y="255561"/>
          <a:ext cx="4705605" cy="4705605"/>
        </a:xfrm>
        <a:custGeom>
          <a:avLst/>
          <a:gdLst/>
          <a:ahLst/>
          <a:cxnLst/>
          <a:rect l="0" t="0" r="0" b="0"/>
          <a:pathLst>
            <a:path>
              <a:moveTo>
                <a:pt x="3145956" y="137720"/>
              </a:moveTo>
              <a:arcTo wR="2352802" hR="2352802" stAng="17382054" swAng="423942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5D749D-0ADA-40B4-95DB-B9E94582B937}">
      <dsp:nvSpPr>
        <dsp:cNvPr id="0" name=""/>
        <dsp:cNvSpPr/>
      </dsp:nvSpPr>
      <dsp:spPr>
        <a:xfrm>
          <a:off x="5286271" y="454048"/>
          <a:ext cx="999615" cy="807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View </a:t>
          </a:r>
          <a:r>
            <a:rPr lang="en-US" sz="1600" kern="1200" dirty="0" err="1" smtClean="0"/>
            <a:t>navbar</a:t>
          </a:r>
          <a:endParaRPr lang="en-IN" sz="1600" kern="1200" dirty="0"/>
        </a:p>
      </dsp:txBody>
      <dsp:txXfrm>
        <a:off x="5325665" y="493442"/>
        <a:ext cx="920827" cy="728212"/>
      </dsp:txXfrm>
    </dsp:sp>
    <dsp:sp modelId="{C8E91DAD-923B-4464-87F1-2EF0B06BF081}">
      <dsp:nvSpPr>
        <dsp:cNvPr id="0" name=""/>
        <dsp:cNvSpPr/>
      </dsp:nvSpPr>
      <dsp:spPr>
        <a:xfrm>
          <a:off x="1898756" y="255587"/>
          <a:ext cx="4705605" cy="4705605"/>
        </a:xfrm>
        <a:custGeom>
          <a:avLst/>
          <a:gdLst/>
          <a:ahLst/>
          <a:cxnLst/>
          <a:rect l="0" t="0" r="0" b="0"/>
          <a:pathLst>
            <a:path>
              <a:moveTo>
                <a:pt x="4353926" y="1115391"/>
              </a:moveTo>
              <a:arcTo wR="2352802" hR="2352802" stAng="19696145" swAng="579984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83541C-9C1D-45D8-8C99-AB0EFECB47C9}">
      <dsp:nvSpPr>
        <dsp:cNvPr id="0" name=""/>
        <dsp:cNvSpPr/>
      </dsp:nvSpPr>
      <dsp:spPr>
        <a:xfrm>
          <a:off x="6090973" y="1847832"/>
          <a:ext cx="999615" cy="807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Select item</a:t>
          </a:r>
          <a:endParaRPr lang="en-IN" sz="1600" kern="1200" dirty="0"/>
        </a:p>
      </dsp:txBody>
      <dsp:txXfrm>
        <a:off x="6130367" y="1887226"/>
        <a:ext cx="920827" cy="728212"/>
      </dsp:txXfrm>
    </dsp:sp>
    <dsp:sp modelId="{B4C17B27-69F8-4A89-8AB7-2C3C89B0E8E4}">
      <dsp:nvSpPr>
        <dsp:cNvPr id="0" name=""/>
        <dsp:cNvSpPr/>
      </dsp:nvSpPr>
      <dsp:spPr>
        <a:xfrm>
          <a:off x="1922394" y="319180"/>
          <a:ext cx="4705605" cy="4705605"/>
        </a:xfrm>
        <a:custGeom>
          <a:avLst/>
          <a:gdLst/>
          <a:ahLst/>
          <a:cxnLst/>
          <a:rect l="0" t="0" r="0" b="0"/>
          <a:pathLst>
            <a:path>
              <a:moveTo>
                <a:pt x="4701412" y="2493200"/>
              </a:moveTo>
              <a:arcTo wR="2352802" hR="2352802" stAng="21805261" swAng="696410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DB5465-5085-4D94-A0ED-9B2947C61145}">
      <dsp:nvSpPr>
        <dsp:cNvPr id="0" name=""/>
        <dsp:cNvSpPr/>
      </dsp:nvSpPr>
      <dsp:spPr>
        <a:xfrm>
          <a:off x="5811523" y="3432795"/>
          <a:ext cx="999615" cy="807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login</a:t>
          </a:r>
          <a:endParaRPr lang="en-IN" sz="1600" kern="1200" dirty="0"/>
        </a:p>
      </dsp:txBody>
      <dsp:txXfrm>
        <a:off x="5850917" y="3472189"/>
        <a:ext cx="920827" cy="728212"/>
      </dsp:txXfrm>
    </dsp:sp>
    <dsp:sp modelId="{3A9AC427-154C-4234-BDD5-50A24CEEDD43}">
      <dsp:nvSpPr>
        <dsp:cNvPr id="0" name=""/>
        <dsp:cNvSpPr/>
      </dsp:nvSpPr>
      <dsp:spPr>
        <a:xfrm>
          <a:off x="1852410" y="372006"/>
          <a:ext cx="4705605" cy="4705605"/>
        </a:xfrm>
        <a:custGeom>
          <a:avLst/>
          <a:gdLst/>
          <a:ahLst/>
          <a:cxnLst/>
          <a:rect l="0" t="0" r="0" b="0"/>
          <a:pathLst>
            <a:path>
              <a:moveTo>
                <a:pt x="4075792" y="3954985"/>
              </a:moveTo>
              <a:arcTo wR="2352802" hR="2352802" stAng="2575158" swAng="512571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F3339DA-D6DC-43AD-8DBA-A101CDDDFB4B}">
      <dsp:nvSpPr>
        <dsp:cNvPr id="0" name=""/>
        <dsp:cNvSpPr/>
      </dsp:nvSpPr>
      <dsp:spPr>
        <a:xfrm>
          <a:off x="4578633" y="4467311"/>
          <a:ext cx="999615" cy="807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Register</a:t>
          </a:r>
          <a:endParaRPr lang="en-IN" sz="1600" kern="1200" dirty="0"/>
        </a:p>
      </dsp:txBody>
      <dsp:txXfrm>
        <a:off x="4618027" y="4506705"/>
        <a:ext cx="920827" cy="728212"/>
      </dsp:txXfrm>
    </dsp:sp>
    <dsp:sp modelId="{50711CB1-2CAE-411E-AC39-73A37A3CF136}">
      <dsp:nvSpPr>
        <dsp:cNvPr id="0" name=""/>
        <dsp:cNvSpPr/>
      </dsp:nvSpPr>
      <dsp:spPr>
        <a:xfrm>
          <a:off x="1806795" y="309987"/>
          <a:ext cx="4705605" cy="4705605"/>
        </a:xfrm>
        <a:custGeom>
          <a:avLst/>
          <a:gdLst/>
          <a:ahLst/>
          <a:cxnLst/>
          <a:rect l="0" t="0" r="0" b="0"/>
          <a:pathLst>
            <a:path>
              <a:moveTo>
                <a:pt x="2651174" y="4686609"/>
              </a:moveTo>
              <a:arcTo wR="2352802" hR="2352802" stAng="4962864" swAng="537760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837EE4-1469-4729-91CB-56FC73D21FB0}">
      <dsp:nvSpPr>
        <dsp:cNvPr id="0" name=""/>
        <dsp:cNvSpPr/>
      </dsp:nvSpPr>
      <dsp:spPr>
        <a:xfrm>
          <a:off x="2969217" y="4467307"/>
          <a:ext cx="999615" cy="807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View menu</a:t>
          </a:r>
          <a:endParaRPr lang="en-IN" sz="1600" kern="1200" dirty="0"/>
        </a:p>
      </dsp:txBody>
      <dsp:txXfrm>
        <a:off x="3008611" y="4506701"/>
        <a:ext cx="920827" cy="728212"/>
      </dsp:txXfrm>
    </dsp:sp>
    <dsp:sp modelId="{9DF24E24-BC9B-43E4-AB03-FBEAFC5A4C77}">
      <dsp:nvSpPr>
        <dsp:cNvPr id="0" name=""/>
        <dsp:cNvSpPr/>
      </dsp:nvSpPr>
      <dsp:spPr>
        <a:xfrm>
          <a:off x="1848642" y="242692"/>
          <a:ext cx="4705605" cy="4705605"/>
        </a:xfrm>
        <a:custGeom>
          <a:avLst/>
          <a:gdLst/>
          <a:ahLst/>
          <a:cxnLst/>
          <a:rect l="0" t="0" r="0" b="0"/>
          <a:pathLst>
            <a:path>
              <a:moveTo>
                <a:pt x="1023827" y="4294323"/>
              </a:moveTo>
              <a:arcTo wR="2352802" hR="2352802" stAng="7463504" swAng="507766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0F524C-7DA1-4A06-BBFF-00DE1686DD60}">
      <dsp:nvSpPr>
        <dsp:cNvPr id="0" name=""/>
        <dsp:cNvSpPr/>
      </dsp:nvSpPr>
      <dsp:spPr>
        <a:xfrm>
          <a:off x="1736329" y="3432796"/>
          <a:ext cx="999615" cy="807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Select page</a:t>
          </a:r>
          <a:endParaRPr lang="en-IN" sz="1600" kern="1200" dirty="0"/>
        </a:p>
      </dsp:txBody>
      <dsp:txXfrm>
        <a:off x="1775723" y="3472190"/>
        <a:ext cx="920827" cy="728212"/>
      </dsp:txXfrm>
    </dsp:sp>
    <dsp:sp modelId="{8298FA3D-42D3-4714-AB75-D8682092F89A}">
      <dsp:nvSpPr>
        <dsp:cNvPr id="0" name=""/>
        <dsp:cNvSpPr/>
      </dsp:nvSpPr>
      <dsp:spPr>
        <a:xfrm>
          <a:off x="1921625" y="292180"/>
          <a:ext cx="4705605" cy="4705605"/>
        </a:xfrm>
        <a:custGeom>
          <a:avLst/>
          <a:gdLst/>
          <a:ahLst/>
          <a:cxnLst/>
          <a:rect l="0" t="0" r="0" b="0"/>
          <a:pathLst>
            <a:path>
              <a:moveTo>
                <a:pt x="87962" y="2990125"/>
              </a:moveTo>
              <a:arcTo wR="2352802" hR="2352802" stAng="9857008" swAng="697821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2F3E03-ECA5-47B5-A90E-2AEDD98360D2}">
      <dsp:nvSpPr>
        <dsp:cNvPr id="0" name=""/>
        <dsp:cNvSpPr/>
      </dsp:nvSpPr>
      <dsp:spPr>
        <a:xfrm>
          <a:off x="1456858" y="1847831"/>
          <a:ext cx="999615" cy="807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View page</a:t>
          </a:r>
          <a:endParaRPr lang="en-IN" sz="1600" kern="1200" dirty="0"/>
        </a:p>
      </dsp:txBody>
      <dsp:txXfrm>
        <a:off x="1496252" y="1887225"/>
        <a:ext cx="920827" cy="728212"/>
      </dsp:txXfrm>
    </dsp:sp>
    <dsp:sp modelId="{81A64F02-6F75-4C75-9A7B-9711C49B1F1C}">
      <dsp:nvSpPr>
        <dsp:cNvPr id="0" name=""/>
        <dsp:cNvSpPr/>
      </dsp:nvSpPr>
      <dsp:spPr>
        <a:xfrm>
          <a:off x="1901765" y="349745"/>
          <a:ext cx="4705605" cy="4705605"/>
        </a:xfrm>
        <a:custGeom>
          <a:avLst/>
          <a:gdLst/>
          <a:ahLst/>
          <a:cxnLst/>
          <a:rect l="0" t="0" r="0" b="0"/>
          <a:pathLst>
            <a:path>
              <a:moveTo>
                <a:pt x="213319" y="1373878"/>
              </a:moveTo>
              <a:arcTo wR="2352802" hR="2352802" stAng="12275193" swAng="594713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663E84-6415-4FA5-AA67-B3496F88E418}">
      <dsp:nvSpPr>
        <dsp:cNvPr id="0" name=""/>
        <dsp:cNvSpPr/>
      </dsp:nvSpPr>
      <dsp:spPr>
        <a:xfrm>
          <a:off x="2261571" y="454033"/>
          <a:ext cx="999615" cy="8070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close</a:t>
          </a:r>
          <a:endParaRPr lang="en-IN" sz="1600" kern="1200" dirty="0"/>
        </a:p>
      </dsp:txBody>
      <dsp:txXfrm>
        <a:off x="2300965" y="493427"/>
        <a:ext cx="920827" cy="728212"/>
      </dsp:txXfrm>
    </dsp:sp>
    <dsp:sp modelId="{25C606FC-60B5-4A55-B77D-04553773DA4D}">
      <dsp:nvSpPr>
        <dsp:cNvPr id="0" name=""/>
        <dsp:cNvSpPr/>
      </dsp:nvSpPr>
      <dsp:spPr>
        <a:xfrm>
          <a:off x="1808454" y="341099"/>
          <a:ext cx="4705605" cy="4705605"/>
        </a:xfrm>
        <a:custGeom>
          <a:avLst/>
          <a:gdLst/>
          <a:ahLst/>
          <a:cxnLst/>
          <a:rect l="0" t="0" r="0" b="0"/>
          <a:pathLst>
            <a:path>
              <a:moveTo>
                <a:pt x="1565350" y="135687"/>
              </a:moveTo>
              <a:arcTo wR="2352802" hR="2352802" stAng="15026790" swAng="531337"/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#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linDir" val="fromT"/>
                  <dgm:param type="chAlign" val="r"/>
                </dgm:alg>
              </dgm:if>
              <dgm:if name="Name23" func="var" arg="hierBranch" op="equ" val="r">
                <dgm:alg type="hierChild">
                  <dgm:param type="linDir" val="fromT"/>
                  <dgm:param type="chAlign" val="l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linDir" val="fromL"/>
                      <dgm:param type="chAlign" val="l"/>
                      <dgm:param type="secLinDir" val="fromT"/>
                      <dgm:param type="secChAlign" val="t"/>
                    </dgm:alg>
                  </dgm:if>
                  <dgm:else name="Name27">
                    <dgm:alg type="hierChild">
                      <dgm:param type="linDir" val="fromR"/>
                      <dgm:param type="chAlign" val="l"/>
                      <dgm:param type="secLinDir" val="fromT"/>
                      <dgm:param type="secChAlign" val="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srcNode" val="rootConnector"/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srcNode" val="rootConnector1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srcNode" val="rootConnector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85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89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05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linDir" val="fromL"/>
                  <dgm:param type="chAlign" val="l"/>
                  <dgm:param type="secLinDir" val="fromT"/>
                  <dgm:param type="secChAlign" val="t"/>
                </dgm:alg>
              </dgm:if>
              <dgm:else name="Name109">
                <dgm:alg type="hierChild">
                  <dgm:param type="linDir" val="fromR"/>
                  <dgm:param type="chAlign" val="l"/>
                  <dgm:param type="secLinDir" val="fromT"/>
                  <dgm:param type="secChAlign" val="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129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133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46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#1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F1233-0ABC-4AAE-AB53-D76AF6A9EC98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FAE99-2354-43A9-B741-C174AEC3E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41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21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82E50-F27D-40A5-B167-970726F1DCA3}" type="datetime1">
              <a:rPr lang="en-US" smtClean="0"/>
              <a:t>6/29/2021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EED9D-35CB-42F6-AE57-1E02F360C1AB}" type="datetime1">
              <a:rPr lang="en-US" smtClean="0"/>
              <a:t>6/29/2021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B6137-AA5B-4005-B2F5-7224BDBA77E9}" type="datetime1">
              <a:rPr lang="en-US" smtClean="0"/>
              <a:t>6/29/2021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07CC8-22CE-4231-8306-68CE7834191C}" type="datetime1">
              <a:rPr lang="en-US" smtClean="0"/>
              <a:t>6/29/2021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4C5F0-CD59-4ED1-BB37-AB2950136562}" type="datetime1">
              <a:rPr lang="en-US" smtClean="0"/>
              <a:t>6/29/2021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46050" y="6390640"/>
            <a:ext cx="8832850" cy="309880"/>
          </a:xfrm>
          <a:custGeom>
            <a:avLst/>
            <a:gdLst/>
            <a:ahLst/>
            <a:cxnLst/>
            <a:rect l="l" t="t" r="r" b="b"/>
            <a:pathLst>
              <a:path w="8832850" h="309879">
                <a:moveTo>
                  <a:pt x="8832850" y="0"/>
                </a:moveTo>
                <a:lnTo>
                  <a:pt x="0" y="0"/>
                </a:lnTo>
                <a:lnTo>
                  <a:pt x="0" y="309880"/>
                </a:lnTo>
                <a:lnTo>
                  <a:pt x="8832850" y="309880"/>
                </a:lnTo>
                <a:close/>
              </a:path>
            </a:pathLst>
          </a:custGeom>
          <a:solidFill>
            <a:srgbClr val="8BACA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2400" y="158750"/>
            <a:ext cx="8832850" cy="6546850"/>
          </a:xfrm>
          <a:custGeom>
            <a:avLst/>
            <a:gdLst/>
            <a:ahLst/>
            <a:cxnLst/>
            <a:rect l="l" t="t" r="r" b="b"/>
            <a:pathLst>
              <a:path w="8832850" h="6546850">
                <a:moveTo>
                  <a:pt x="4415790" y="6546850"/>
                </a:moveTo>
                <a:lnTo>
                  <a:pt x="0" y="6546850"/>
                </a:lnTo>
                <a:lnTo>
                  <a:pt x="0" y="0"/>
                </a:lnTo>
                <a:lnTo>
                  <a:pt x="8832850" y="0"/>
                </a:lnTo>
                <a:lnTo>
                  <a:pt x="8832850" y="6546850"/>
                </a:lnTo>
                <a:lnTo>
                  <a:pt x="4415790" y="6546850"/>
                </a:lnTo>
                <a:close/>
              </a:path>
            </a:pathLst>
          </a:custGeom>
          <a:ln w="9344">
            <a:solidFill>
              <a:srgbClr val="7A979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2000" y="1828800"/>
            <a:ext cx="7471409" cy="3810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3950970" cy="1962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0CED8-6FDB-49B7-B0A8-9CB92157D08E}" type="datetime1">
              <a:rPr lang="en-US" smtClean="0"/>
              <a:t>6/29/2021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lolearn.com/" TargetMode="External"/><Relationship Id="rId2" Type="http://schemas.openxmlformats.org/officeDocument/2006/relationships/hyperlink" Target="http://www.w3schools.com/" TargetMode="Externa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harrypotter.fandom.com/wiki/Hogwarts_School_of_Witchcraft_and_Wizardry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0" y="304800"/>
            <a:ext cx="8305800" cy="173637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Progress Seminar</a:t>
            </a:r>
            <a:b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ON HOGWARTS COLLEGE OF WITCHCHART AND WIZARDRY</a:t>
            </a:r>
            <a:endParaRPr sz="28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ustomShape 2"/>
          <p:cNvSpPr/>
          <p:nvPr/>
        </p:nvSpPr>
        <p:spPr>
          <a:xfrm>
            <a:off x="304800" y="3429000"/>
            <a:ext cx="3378240" cy="838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dirty="0">
                <a:solidFill>
                  <a:srgbClr val="000000"/>
                </a:solidFill>
                <a:latin typeface="Arial" panose="020B0604020202020204"/>
              </a:rPr>
              <a:t>        </a:t>
            </a:r>
            <a:r>
              <a:rPr lang="en-IN" sz="2000" dirty="0">
                <a:solidFill>
                  <a:srgbClr val="000000"/>
                </a:solidFill>
                <a:latin typeface="Arial" panose="020B0604020202020204"/>
              </a:rPr>
              <a:t>  </a:t>
            </a: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 Presented </a:t>
            </a:r>
            <a:r>
              <a:rPr lang="en-IN" sz="2000" b="1" dirty="0" smtClean="0">
                <a:solidFill>
                  <a:srgbClr val="000000"/>
                </a:solidFill>
                <a:latin typeface="Arial" panose="020B0604020202020204"/>
              </a:rPr>
              <a:t>By</a:t>
            </a:r>
          </a:p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 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Pushpak</a:t>
            </a:r>
            <a:r>
              <a:rPr lang="en-US" sz="2000" b="1" dirty="0" smtClean="0">
                <a:solidFill>
                  <a:srgbClr val="0000FF"/>
                </a:solidFill>
                <a:latin typeface="Arial" panose="020B0604020202020204"/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Ashwin</a:t>
            </a:r>
            <a:r>
              <a:rPr lang="en-US" sz="2000" b="1" dirty="0" smtClean="0">
                <a:solidFill>
                  <a:srgbClr val="0000FF"/>
                </a:solidFill>
                <a:latin typeface="Arial" panose="020B0604020202020204"/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Fasate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6019800" y="3429000"/>
            <a:ext cx="2064600" cy="122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FF"/>
                </a:solidFill>
                <a:latin typeface="Arial" panose="020B0604020202020204"/>
              </a:rPr>
              <a:t>        </a:t>
            </a: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Guided </a:t>
            </a:r>
            <a:r>
              <a:rPr lang="en-IN" sz="2000" b="1" dirty="0" smtClean="0">
                <a:solidFill>
                  <a:srgbClr val="000000"/>
                </a:solidFill>
                <a:latin typeface="Arial" panose="020B0604020202020204"/>
              </a:rPr>
              <a:t>By</a:t>
            </a:r>
            <a:endParaRPr lang="en-IN" sz="2000" b="1" dirty="0">
              <a:solidFill>
                <a:srgbClr val="000000"/>
              </a:solidFill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2000" b="1" dirty="0" smtClean="0">
                <a:solidFill>
                  <a:srgbClr val="0000FF"/>
                </a:solidFill>
              </a:rPr>
              <a:t>Mrs. </a:t>
            </a:r>
            <a:r>
              <a:rPr lang="en-US" sz="2000" b="1" dirty="0" err="1" smtClean="0">
                <a:solidFill>
                  <a:srgbClr val="0000FF"/>
                </a:solidFill>
              </a:rPr>
              <a:t>Roshani</a:t>
            </a:r>
            <a:r>
              <a:rPr lang="en-US" sz="2000" b="1" dirty="0" smtClean="0">
                <a:solidFill>
                  <a:srgbClr val="0000FF"/>
                </a:solidFill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</a:rPr>
              <a:t>Talmale</a:t>
            </a:r>
            <a:r>
              <a:rPr lang="en-US" sz="2000" dirty="0" smtClean="0">
                <a:solidFill>
                  <a:srgbClr val="0000FF"/>
                </a:solidFill>
              </a:rPr>
              <a:t> </a:t>
            </a:r>
            <a:endParaRPr sz="2000">
              <a:solidFill>
                <a:srgbClr val="0000FF"/>
              </a:solidFill>
            </a:endParaRPr>
          </a:p>
        </p:txBody>
      </p:sp>
      <p:sp>
        <p:nvSpPr>
          <p:cNvPr id="13" name="CustomShape 5"/>
          <p:cNvSpPr/>
          <p:nvPr/>
        </p:nvSpPr>
        <p:spPr>
          <a:xfrm>
            <a:off x="1752600" y="4648200"/>
            <a:ext cx="6629040" cy="397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&amp; Engineering</a:t>
            </a:r>
            <a:endParaRPr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ustomShape 4"/>
          <p:cNvSpPr/>
          <p:nvPr/>
        </p:nvSpPr>
        <p:spPr>
          <a:xfrm>
            <a:off x="457200" y="50292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93000"/>
              </a:lnSpc>
            </a:pPr>
            <a:r>
              <a:rPr lang="en-IN" sz="2200" b="1" dirty="0">
                <a:solidFill>
                  <a:srgbClr val="000000"/>
                </a:solidFill>
                <a:latin typeface="Perpetua" panose="02020502060401020303"/>
                <a:ea typeface="DejaVu Sans"/>
              </a:rPr>
              <a:t>      </a:t>
            </a: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</a:t>
            </a: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. B. JAIN </a:t>
            </a: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INSTITUTE OF TECHNOLOGY </a:t>
            </a: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MANAGEMENT AND RESEARCH,NAGPUR</a:t>
            </a:r>
          </a:p>
          <a:p>
            <a:pPr algn="ctr">
              <a:lnSpc>
                <a:spcPct val="93000"/>
              </a:lnSpc>
            </a:pP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Autonomous Institute, Affiliated to RTMNU, Nagpur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:\Users\PROJECT LAB\Desktop\College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14750" y="2106197"/>
            <a:ext cx="1466850" cy="1703803"/>
          </a:xfrm>
          <a:prstGeom prst="rect">
            <a:avLst/>
          </a:prstGeom>
          <a:noFill/>
        </p:spPr>
      </p:pic>
      <p:sp>
        <p:nvSpPr>
          <p:cNvPr id="3" name="Slide Number Placeholder 2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234940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airplan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Home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5485130" cy="224521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10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814" r="60500" b="6843"/>
          <a:stretch/>
        </p:blipFill>
        <p:spPr>
          <a:xfrm>
            <a:off x="533400" y="1622086"/>
            <a:ext cx="8228328" cy="45501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2013" y="845898"/>
            <a:ext cx="8202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this home page, there are some information about Hogwarts collage and there is a </a:t>
            </a: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nav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bar to navigate the different pages of the website.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30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Course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4875530" cy="323384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11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557" r="60229" b="5822"/>
          <a:stretch/>
        </p:blipFill>
        <p:spPr>
          <a:xfrm>
            <a:off x="533400" y="1560731"/>
            <a:ext cx="8091169" cy="46114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2544" y="914400"/>
            <a:ext cx="7562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course it open new page it content courses and Hogwarts clubs.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963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3.Gallery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7"/>
            <a:ext cx="4799330" cy="170984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12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815" r="60000" b="5555"/>
          <a:stretch/>
        </p:blipFill>
        <p:spPr>
          <a:xfrm>
            <a:off x="382270" y="1905000"/>
            <a:ext cx="8379458" cy="42671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066800"/>
            <a:ext cx="82111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on gallery it open a new page know as gallery there are photos of </a:t>
            </a:r>
            <a:r>
              <a:rPr lang="en-US" dirty="0" smtClean="0"/>
              <a:t>their</a:t>
            </a:r>
          </a:p>
          <a:p>
            <a:r>
              <a:rPr lang="en-US" dirty="0" smtClean="0"/>
              <a:t> </a:t>
            </a:r>
            <a:r>
              <a:rPr lang="en-US" dirty="0"/>
              <a:t>collage and introduction of their professor.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26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4.log In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5408930" cy="224521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13</a:t>
            </a:fld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990600"/>
            <a:ext cx="76862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on login it open login page form where we can login or sign up </a:t>
            </a:r>
            <a:r>
              <a:rPr lang="en-US" dirty="0" smtClean="0"/>
              <a:t>to</a:t>
            </a:r>
          </a:p>
          <a:p>
            <a:r>
              <a:rPr lang="en-US" dirty="0" smtClean="0"/>
              <a:t> </a:t>
            </a:r>
            <a:r>
              <a:rPr lang="en-US" dirty="0"/>
              <a:t>Hogwarts website.</a:t>
            </a:r>
            <a:endParaRPr lang="en-IN" dirty="0"/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3334" r="60080" b="5555"/>
          <a:stretch/>
        </p:blipFill>
        <p:spPr>
          <a:xfrm>
            <a:off x="670559" y="1913930"/>
            <a:ext cx="7940041" cy="425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36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457477" y="198480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Shots –  Home Page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" name="Picture 2" descr="C:\Users\Pushp\Desktop\great learn\webpage\1.index.jpg"/>
          <p:cNvPicPr>
            <a:picLocks noChangeAspect="1" noChangeArrowheads="1"/>
          </p:cNvPicPr>
          <p:nvPr/>
        </p:nvPicPr>
        <p:blipFill>
          <a:blip r:embed="rId2" cstate="print"/>
          <a:srcRect r="2689" b="52055"/>
          <a:stretch>
            <a:fillRect/>
          </a:stretch>
        </p:blipFill>
        <p:spPr bwMode="auto">
          <a:xfrm>
            <a:off x="381000" y="762000"/>
            <a:ext cx="4267200" cy="5410200"/>
          </a:xfrm>
          <a:prstGeom prst="rect">
            <a:avLst/>
          </a:prstGeom>
          <a:noFill/>
        </p:spPr>
      </p:pic>
      <p:pic>
        <p:nvPicPr>
          <p:cNvPr id="3" name="Picture 3" descr="C:\Users\Pushp\Desktop\great learn\webpage\1.index.jpg"/>
          <p:cNvPicPr>
            <a:picLocks noChangeAspect="1" noChangeArrowheads="1"/>
          </p:cNvPicPr>
          <p:nvPr/>
        </p:nvPicPr>
        <p:blipFill rotWithShape="1">
          <a:blip r:embed="rId3" cstate="print"/>
          <a:srcRect t="46939" r="-2151" b="23167"/>
          <a:stretch/>
        </p:blipFill>
        <p:spPr bwMode="auto">
          <a:xfrm>
            <a:off x="4724401" y="762000"/>
            <a:ext cx="4037328" cy="3657600"/>
          </a:xfrm>
          <a:prstGeom prst="rect">
            <a:avLst/>
          </a:prstGeom>
          <a:noFill/>
        </p:spPr>
      </p:pic>
      <p:sp>
        <p:nvSpPr>
          <p:cNvPr id="4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14</a:t>
            </a:fld>
            <a:endParaRPr dirty="0"/>
          </a:p>
        </p:txBody>
      </p:sp>
      <p:sp>
        <p:nvSpPr>
          <p:cNvPr id="5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000"/>
          <a:stretch/>
        </p:blipFill>
        <p:spPr>
          <a:xfrm>
            <a:off x="4732421" y="4332103"/>
            <a:ext cx="3954102" cy="18168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Courses Page</a:t>
            </a:r>
            <a:endParaRPr lang="en-US" dirty="0"/>
          </a:p>
        </p:txBody>
      </p:sp>
      <p:pic>
        <p:nvPicPr>
          <p:cNvPr id="2050" name="Picture 2" descr="C:\Users\Pushp\Desktop\great learn\webpage\2.courses.jpg"/>
          <p:cNvPicPr>
            <a:picLocks noChangeAspect="1" noChangeArrowheads="1"/>
          </p:cNvPicPr>
          <p:nvPr/>
        </p:nvPicPr>
        <p:blipFill>
          <a:blip r:embed="rId2" cstate="print"/>
          <a:srcRect b="50000"/>
          <a:stretch>
            <a:fillRect/>
          </a:stretch>
        </p:blipFill>
        <p:spPr bwMode="auto">
          <a:xfrm>
            <a:off x="457200" y="762000"/>
            <a:ext cx="4114800" cy="5410200"/>
          </a:xfrm>
          <a:prstGeom prst="rect">
            <a:avLst/>
          </a:prstGeom>
          <a:noFill/>
        </p:spPr>
      </p:pic>
      <p:pic>
        <p:nvPicPr>
          <p:cNvPr id="2051" name="Picture 3" descr="C:\Users\Pushp\Desktop\great learn\webpage\2.courses.jpg"/>
          <p:cNvPicPr>
            <a:picLocks noChangeAspect="1" noChangeArrowheads="1"/>
          </p:cNvPicPr>
          <p:nvPr/>
        </p:nvPicPr>
        <p:blipFill>
          <a:blip r:embed="rId3" cstate="print"/>
          <a:srcRect t="47191"/>
          <a:stretch>
            <a:fillRect/>
          </a:stretch>
        </p:blipFill>
        <p:spPr bwMode="auto">
          <a:xfrm>
            <a:off x="4648200" y="762000"/>
            <a:ext cx="4065588" cy="54102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18604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15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Gallery Page </a:t>
            </a:r>
            <a:endParaRPr lang="en-US" dirty="0"/>
          </a:p>
        </p:txBody>
      </p:sp>
      <p:pic>
        <p:nvPicPr>
          <p:cNvPr id="3074" name="Picture 2" descr="C:\Users\Pushp\Desktop\great learn\webpage\3.gallery.jpg"/>
          <p:cNvPicPr>
            <a:picLocks noChangeAspect="1" noChangeArrowheads="1"/>
          </p:cNvPicPr>
          <p:nvPr/>
        </p:nvPicPr>
        <p:blipFill>
          <a:blip r:embed="rId2" cstate="print"/>
          <a:srcRect b="49296"/>
          <a:stretch>
            <a:fillRect/>
          </a:stretch>
        </p:blipFill>
        <p:spPr bwMode="auto">
          <a:xfrm>
            <a:off x="457200" y="762000"/>
            <a:ext cx="4114800" cy="5410200"/>
          </a:xfrm>
          <a:prstGeom prst="rect">
            <a:avLst/>
          </a:prstGeom>
          <a:noFill/>
        </p:spPr>
      </p:pic>
      <p:pic>
        <p:nvPicPr>
          <p:cNvPr id="3075" name="Picture 3" descr="C:\Users\Pushp\Desktop\great learn\webpage\3.gallery.jpg"/>
          <p:cNvPicPr>
            <a:picLocks noChangeAspect="1" noChangeArrowheads="1"/>
          </p:cNvPicPr>
          <p:nvPr/>
        </p:nvPicPr>
        <p:blipFill>
          <a:blip r:embed="rId3" cstate="print"/>
          <a:srcRect t="50746"/>
          <a:stretch>
            <a:fillRect/>
          </a:stretch>
        </p:blipFill>
        <p:spPr bwMode="auto">
          <a:xfrm>
            <a:off x="4648200" y="762000"/>
            <a:ext cx="4065587" cy="54102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41464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Login And Sign Page </a:t>
            </a:r>
            <a:endParaRPr lang="en-US" dirty="0"/>
          </a:p>
        </p:txBody>
      </p:sp>
      <p:pic>
        <p:nvPicPr>
          <p:cNvPr id="4098" name="Picture 2" descr="C:\Users\Pushp\Desktop\great learn\webpage\4.login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762000"/>
            <a:ext cx="8229600" cy="54737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43369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17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Login Page </a:t>
            </a:r>
            <a:endParaRPr lang="en-US" dirty="0"/>
          </a:p>
        </p:txBody>
      </p:sp>
      <p:pic>
        <p:nvPicPr>
          <p:cNvPr id="5122" name="Picture 2" descr="C:\Users\Pushp\Desktop\great learn\webpage\5.login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762000"/>
            <a:ext cx="8229600" cy="54102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96709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18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Sign Up Page </a:t>
            </a:r>
            <a:endParaRPr lang="en-US" dirty="0"/>
          </a:p>
        </p:txBody>
      </p:sp>
      <p:pic>
        <p:nvPicPr>
          <p:cNvPr id="6146" name="Picture 2" descr="C:\Users\Pushp\Desktop\great learn\webpage\6.singup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066800"/>
            <a:ext cx="8229600" cy="51054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920740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19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57200" y="228600"/>
            <a:ext cx="8229323" cy="7921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1143000"/>
            <a:ext cx="4572000" cy="507746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Objectives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Introduction</a:t>
            </a:r>
            <a:endParaRPr lang="en-US" sz="2400" dirty="0" smtClean="0"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Literature survey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Website Design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Technology to be Used</a:t>
            </a:r>
            <a:endParaRPr lang="en-US" sz="2400" dirty="0" smtClean="0"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Modules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Screenshots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Advantages &amp; Applications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References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508094" y="388521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20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2067810" y="1256489"/>
            <a:ext cx="50081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L</a:t>
            </a:r>
            <a:r>
              <a:rPr lang="en-US" dirty="0" smtClean="0"/>
              <a:t>ess </a:t>
            </a:r>
            <a:r>
              <a:rPr lang="en-US" dirty="0"/>
              <a:t>time spent talking to users over the </a:t>
            </a:r>
            <a:r>
              <a:rPr lang="en-US" dirty="0" smtClean="0"/>
              <a:t>phone.</a:t>
            </a:r>
          </a:p>
          <a:p>
            <a:pPr marL="342900" indent="-342900">
              <a:buAutoNum type="arabicPeriod"/>
            </a:pPr>
            <a:r>
              <a:rPr lang="en-US" dirty="0"/>
              <a:t>E</a:t>
            </a:r>
            <a:r>
              <a:rPr lang="en-US" dirty="0" smtClean="0"/>
              <a:t>liminate </a:t>
            </a:r>
            <a:r>
              <a:rPr lang="en-US" dirty="0"/>
              <a:t>printed </a:t>
            </a:r>
            <a:r>
              <a:rPr lang="en-US" dirty="0" smtClean="0"/>
              <a:t>materials.</a:t>
            </a:r>
          </a:p>
          <a:p>
            <a:pPr marL="342900" indent="-342900">
              <a:buAutoNum type="arabicPeriod"/>
            </a:pPr>
            <a:r>
              <a:rPr lang="en-US" dirty="0"/>
              <a:t>A</a:t>
            </a:r>
            <a:r>
              <a:rPr lang="en-US" dirty="0" smtClean="0"/>
              <a:t>llow </a:t>
            </a:r>
            <a:r>
              <a:rPr lang="en-US" dirty="0"/>
              <a:t>users </a:t>
            </a:r>
            <a:r>
              <a:rPr lang="en-US" dirty="0" smtClean="0"/>
              <a:t>to get update about new things.</a:t>
            </a:r>
            <a:endParaRPr lang="en-IN" dirty="0"/>
          </a:p>
        </p:txBody>
      </p:sp>
      <p:sp>
        <p:nvSpPr>
          <p:cNvPr id="7" name="TextShape 1"/>
          <p:cNvSpPr txBox="1"/>
          <p:nvPr/>
        </p:nvSpPr>
        <p:spPr>
          <a:xfrm>
            <a:off x="404041" y="2524510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457200" y="274680"/>
            <a:ext cx="8229323" cy="4873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457200" y="9906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Cambria" panose="02040503050406030204"/>
              </a:rPr>
              <a:t>Websites</a:t>
            </a:r>
            <a:r>
              <a:rPr lang="en-US" sz="3200" b="1" dirty="0">
                <a:solidFill>
                  <a:srgbClr val="000000"/>
                </a:solidFill>
                <a:latin typeface="Cambria" panose="02040503050406030204"/>
              </a:rPr>
              <a:t>:</a:t>
            </a: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  <a:hlinkClick r:id="rId2"/>
              </a:rPr>
              <a:t>www.w3schools.com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  <a:hlinkClick r:id="rId3"/>
              </a:rPr>
              <a:t>www.sololearn.com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</a:rPr>
              <a:t>www.greatlearning.in</a:t>
            </a: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</a:rPr>
              <a:t>www.geeksforgeeks.org</a:t>
            </a: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endParaRPr sz="200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703384" y="2895480"/>
            <a:ext cx="7626462" cy="1316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800" dirty="0">
                <a:solidFill>
                  <a:srgbClr val="0000FF"/>
                </a:solidFill>
                <a:latin typeface="Arial" panose="020B0604020202020204"/>
              </a:rPr>
              <a:t>                     </a:t>
            </a:r>
            <a:r>
              <a:rPr lang="en-IN" sz="4800" b="1" dirty="0" smtClean="0">
                <a:solidFill>
                  <a:srgbClr val="0000FF"/>
                </a:solidFill>
                <a:latin typeface="Arial" panose="020B0604020202020204"/>
              </a:rPr>
              <a:t>Thank </a:t>
            </a:r>
            <a:r>
              <a:rPr lang="en-IN" sz="4800" b="1" dirty="0">
                <a:solidFill>
                  <a:srgbClr val="0000FF"/>
                </a:solidFill>
                <a:latin typeface="Arial" panose="020B0604020202020204"/>
              </a:rPr>
              <a:t>You</a:t>
            </a:r>
          </a:p>
          <a:p>
            <a:pPr>
              <a:lnSpc>
                <a:spcPct val="100000"/>
              </a:lnSpc>
            </a:pPr>
            <a:r>
              <a:rPr lang="en-IN" sz="4800" dirty="0">
                <a:solidFill>
                  <a:srgbClr val="0000FF"/>
                </a:solidFill>
                <a:latin typeface="Arial" panose="020B0604020202020204"/>
              </a:rPr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22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152400" y="302112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&amp;Objectives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532405" y="4293792"/>
            <a:ext cx="8229323" cy="4525560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Reduce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efforts of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user. 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full satisfaction to user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 algn="just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easy access to the user.</a:t>
            </a:r>
          </a:p>
          <a:p>
            <a:pPr marL="514350" indent="-514350" algn="just"/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532405" y="3939849"/>
            <a:ext cx="25315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Objectives </a:t>
            </a:r>
            <a:endParaRPr lang="en-IN" sz="4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74249" y="941832"/>
            <a:ext cx="43917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Problem statement </a:t>
            </a:r>
            <a:endParaRPr lang="en-IN" sz="4000" b="1" dirty="0"/>
          </a:p>
        </p:txBody>
      </p:sp>
      <p:sp>
        <p:nvSpPr>
          <p:cNvPr id="8" name="TextShape 2"/>
          <p:cNvSpPr txBox="1"/>
          <p:nvPr/>
        </p:nvSpPr>
        <p:spPr>
          <a:xfrm>
            <a:off x="533677" y="1494240"/>
            <a:ext cx="8229323" cy="4525560"/>
          </a:xfrm>
          <a:prstGeom prst="rect">
            <a:avLst/>
          </a:prstGeom>
        </p:spPr>
        <p:txBody>
          <a:bodyPr/>
          <a:lstStyle/>
          <a:p>
            <a:pPr algn="just"/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Now a days there is a lot of fan of harry potter movies but in movies there is no specific expiation on 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HOGWARTS COLLEGE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so through my page the page fan will able to access the proper information about the  Hogwarts collage.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228600"/>
            <a:ext cx="8229323" cy="7159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7200" y="990600"/>
            <a:ext cx="8229323" cy="521136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7200" y="1918970"/>
            <a:ext cx="8229600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For this project, I created a website named as</a:t>
            </a:r>
            <a:r>
              <a:rPr 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H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ogwarts Collage Of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Witchchart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And Wizardry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in which I used HTML, CSS programming language. For my project I wanted to work on web development so I created this webpage by taking idea from a fictional Hogwarts University from movie Harry Potter. Users will be able to use the website to know about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Hogwarts Collage Of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Witchchart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And Wizardry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 In this website I created different sections / pages for detailed information about 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Hogwarts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where users can visit easily directly through menu bar.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1107996"/>
          </a:xfrm>
        </p:spPr>
        <p:txBody>
          <a:bodyPr/>
          <a:lstStyle/>
          <a:p>
            <a:pPr algn="ctr" rtl="0"/>
            <a:r>
              <a:rPr lang="en-IN" b="1" dirty="0"/>
              <a:t>Literature Survey</a:t>
            </a:r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5485130" cy="224521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5</a:t>
            </a:fld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576385"/>
              </p:ext>
            </p:extLst>
          </p:nvPr>
        </p:nvGraphicFramePr>
        <p:xfrm>
          <a:off x="670556" y="1397000"/>
          <a:ext cx="7802882" cy="2839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01441"/>
                <a:gridCol w="390144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Websites</a:t>
                      </a:r>
                      <a:r>
                        <a:rPr lang="en-US" baseline="0" dirty="0" smtClean="0"/>
                        <a:t> / Paper / Article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Reviews</a:t>
                      </a:r>
                      <a:r>
                        <a:rPr lang="en-US" baseline="0" dirty="0" smtClean="0"/>
                        <a:t> / Finding 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0000FF"/>
                          </a:solidFill>
                          <a:hlinkClick r:id="rId2"/>
                        </a:rPr>
                        <a:t>https://harrypotter.fandom.com/wiki/Hogwarts_School_of_Witchcraft_and_Wizardry</a:t>
                      </a:r>
                      <a:endParaRPr lang="en-IN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dirty="0" smtClean="0"/>
                        <a:t>Content are good.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of animation are impressive 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u="sng" dirty="0" smtClean="0">
                          <a:solidFill>
                            <a:srgbClr val="0000FF"/>
                          </a:solidFill>
                        </a:rPr>
                        <a:t>https://www.wizardingworld.com/features/origins-of-hogwarts-school-of-witchcraft-and-wizardry</a:t>
                      </a:r>
                      <a:endParaRPr lang="en-IN" u="sng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</a:t>
                      </a:r>
                      <a:r>
                        <a:rPr lang="en-US" baseline="0" dirty="0" smtClean="0"/>
                        <a:t> Simple </a:t>
                      </a:r>
                      <a:r>
                        <a:rPr lang="en-US" dirty="0" smtClean="0"/>
                        <a:t>but attractive </a:t>
                      </a:r>
                    </a:p>
                    <a:p>
                      <a:r>
                        <a:rPr lang="en-US" dirty="0" smtClean="0"/>
                        <a:t>2. Styling as done</a:t>
                      </a:r>
                      <a:r>
                        <a:rPr lang="en-US" baseline="0" dirty="0" smtClean="0"/>
                        <a:t> accurately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solidFill>
                            <a:srgbClr val="0000FF"/>
                          </a:solidFill>
                        </a:rPr>
                        <a:t> http://hogwartsuk.weebly.com/</a:t>
                      </a:r>
                      <a:endParaRPr lang="en-IN" u="sng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 Content</a:t>
                      </a:r>
                      <a:r>
                        <a:rPr lang="en-US" baseline="0" dirty="0" smtClean="0"/>
                        <a:t> are good but background is not matching with the website. 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942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/>
        </p:nvGraphicFramePr>
        <p:xfrm>
          <a:off x="351155" y="-457200"/>
          <a:ext cx="8474075" cy="5418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0" name="TextShape 1"/>
          <p:cNvSpPr txBox="1"/>
          <p:nvPr/>
        </p:nvSpPr>
        <p:spPr>
          <a:xfrm>
            <a:off x="457200" y="228600"/>
            <a:ext cx="8229323" cy="53340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Design: Flowchart                 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3429000"/>
            <a:ext cx="22098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Welcome To Hogwarts College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Hogwarts Clubs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Sorting Hat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The wand chooses The Wizard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Discover Your Wand.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Discover Your </a:t>
            </a:r>
            <a:r>
              <a:rPr lang="en-US" sz="1400" dirty="0" err="1" smtClean="0"/>
              <a:t>Patrous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err="1" smtClean="0"/>
              <a:t>Triwizard</a:t>
            </a:r>
            <a:r>
              <a:rPr lang="en-US" sz="1400" dirty="0" smtClean="0"/>
              <a:t>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Tournament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err="1" smtClean="0"/>
              <a:t>Quidditch</a:t>
            </a:r>
            <a:endParaRPr lang="en-US" sz="1400" dirty="0" smtClean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514599" y="3429000"/>
            <a:ext cx="1905001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HOGWART'S COURSES</a:t>
            </a:r>
          </a:p>
          <a:p>
            <a:pPr marL="342900" lvl="0" indent="-342900">
              <a:buFont typeface="+mj-lt"/>
              <a:buAutoNum type="arabicPeriod"/>
            </a:pP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HOGWART'S CLUBS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GRYFFINDER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RAVENCLAW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SLYTHERIN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HUFFLEPUFF</a:t>
            </a:r>
          </a:p>
          <a:p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617844" y="3518118"/>
            <a:ext cx="32307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HOGWARTS BREAKFAST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HOGWARTS CHRISTMAS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QUIDDITCH HOUSE CUP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THE TRIWIZARD TOURNAMENT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PROFESSOR SERVERUS SNAPE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PROFESSOR MINERVA MCGONAGALL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HOGWART'S EXPRESS</a:t>
            </a:r>
          </a:p>
          <a:p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477000" y="3429000"/>
            <a:ext cx="211243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Login platform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Sin up platform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5180330" cy="224521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7</a:t>
            </a:fld>
            <a:endParaRPr lang="en-IN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900165880"/>
              </p:ext>
            </p:extLst>
          </p:nvPr>
        </p:nvGraphicFramePr>
        <p:xfrm>
          <a:off x="228600" y="968217"/>
          <a:ext cx="86868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User Logo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599" y="2716507"/>
            <a:ext cx="2619375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V="1">
            <a:off x="4586287" y="1752600"/>
            <a:ext cx="0" cy="963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5181600" y="2234554"/>
            <a:ext cx="381000" cy="737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372100" y="3352801"/>
            <a:ext cx="952500" cy="49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334000" y="4038760"/>
            <a:ext cx="762000" cy="420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876800" y="4459583"/>
            <a:ext cx="152400" cy="963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3924300" y="4371002"/>
            <a:ext cx="304800" cy="1026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957513" y="3962400"/>
            <a:ext cx="766761" cy="497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2667000" y="3301354"/>
            <a:ext cx="1057274" cy="51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3429000" y="2234554"/>
            <a:ext cx="495300" cy="737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807720" y="152400"/>
            <a:ext cx="7802880" cy="685800"/>
          </a:xfrm>
        </p:spPr>
        <p:txBody>
          <a:bodyPr/>
          <a:lstStyle/>
          <a:p>
            <a:pPr algn="ctr"/>
            <a:r>
              <a:rPr lang="en-IN" sz="4800" b="1" dirty="0" smtClean="0">
                <a:solidFill>
                  <a:srgbClr val="000000"/>
                </a:solidFill>
                <a:latin typeface="Calibri" panose="020F0502020204030204"/>
                <a:ea typeface="DejaVu Sans"/>
              </a:rPr>
              <a:t> Use case Diagram              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24841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to be Use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10668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400" dirty="0">
                <a:solidFill>
                  <a:srgbClr val="000000"/>
                </a:solidFill>
                <a:latin typeface="Cambria" panose="02040503050406030204"/>
              </a:rPr>
              <a:t>Front End:                 </a:t>
            </a:r>
            <a:endParaRPr sz="2400"/>
          </a:p>
          <a:p>
            <a:pPr>
              <a:lnSpc>
                <a:spcPct val="100000"/>
              </a:lnSpc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	HTML, CSS </a:t>
            </a:r>
          </a:p>
          <a:p>
            <a:pPr>
              <a:lnSpc>
                <a:spcPct val="100000"/>
              </a:lnSpc>
            </a:pPr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IDE:</a:t>
            </a:r>
          </a:p>
          <a:p>
            <a:pPr lvl="1"/>
            <a:r>
              <a:rPr lang="en-US" sz="2400" dirty="0" err="1" smtClean="0">
                <a:solidFill>
                  <a:srgbClr val="000000"/>
                </a:solidFill>
                <a:latin typeface="Cambria" panose="02040503050406030204"/>
              </a:rPr>
              <a:t>vs</a:t>
            </a: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 code</a:t>
            </a:r>
          </a:p>
          <a:p>
            <a:pPr lvl="1"/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Cambria" panose="02040503050406030204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Hardware used:            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Laptop , Computer and android phone </a:t>
            </a:r>
            <a:endParaRPr sz="2400"/>
          </a:p>
          <a:p>
            <a:pPr>
              <a:lnSpc>
                <a:spcPct val="100000"/>
              </a:lnSpc>
            </a:pPr>
            <a:endParaRPr sz="240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IN" sz="3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000000"/>
                </a:solidFill>
                <a:latin typeface="Cambria" panose="02040503050406030204"/>
              </a:rPr>
              <a:t>Module </a:t>
            </a: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Names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1. Home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2.Course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3.Gallery 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4.log In </a:t>
            </a:r>
          </a:p>
          <a:p>
            <a:pPr>
              <a:lnSpc>
                <a:spcPct val="100000"/>
              </a:lnSpc>
            </a:pPr>
            <a:endParaRPr lang="en-US" sz="3200" dirty="0" smtClean="0">
              <a:solidFill>
                <a:srgbClr val="000000"/>
              </a:solidFill>
              <a:latin typeface="Cambria" panose="02040503050406030204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702</Words>
  <Application>Microsoft Office PowerPoint</Application>
  <PresentationFormat>On-screen Show (4:3)</PresentationFormat>
  <Paragraphs>171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Cambria</vt:lpstr>
      <vt:lpstr>DejaVu Sans</vt:lpstr>
      <vt:lpstr>Perpetua</vt:lpstr>
      <vt:lpstr>Times New Roman</vt:lpstr>
      <vt:lpstr>Office Theme</vt:lpstr>
      <vt:lpstr>  Progress Seminar On WEBSITE ON HOGWARTS COLLEGE OF WITCHCHART AND WIZARDRY</vt:lpstr>
      <vt:lpstr>PowerPoint Presentation</vt:lpstr>
      <vt:lpstr>PowerPoint Presentation</vt:lpstr>
      <vt:lpstr>PowerPoint Presentation</vt:lpstr>
      <vt:lpstr>Literature Survey  </vt:lpstr>
      <vt:lpstr>PowerPoint Presentation</vt:lpstr>
      <vt:lpstr> Use case Diagram               </vt:lpstr>
      <vt:lpstr>PowerPoint Presentation</vt:lpstr>
      <vt:lpstr>PowerPoint Presentation</vt:lpstr>
      <vt:lpstr>1. Home </vt:lpstr>
      <vt:lpstr>2. Course </vt:lpstr>
      <vt:lpstr>3.Gallery </vt:lpstr>
      <vt:lpstr>4.log In </vt:lpstr>
      <vt:lpstr>PowerPoint Presentation</vt:lpstr>
      <vt:lpstr>Courses Page</vt:lpstr>
      <vt:lpstr>Gallery Page </vt:lpstr>
      <vt:lpstr>Login And Sign Page </vt:lpstr>
      <vt:lpstr>Login Page </vt:lpstr>
      <vt:lpstr>Sign Up Page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Microsoft account</cp:lastModifiedBy>
  <cp:revision>179</cp:revision>
  <dcterms:created xsi:type="dcterms:W3CDTF">2021-03-08T15:20:00Z</dcterms:created>
  <dcterms:modified xsi:type="dcterms:W3CDTF">2021-06-29T14:55:02Z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2017-11-07T16:30:00Z</vt:filetime>
  </property>
  <property fmtid="{D5CDD505-2E9C-101B-9397-08002B2CF9AE}" pid="3" name="Creator">
    <vt:lpwstr>Impress</vt:lpwstr>
  </property>
  <property fmtid="{D5CDD505-2E9C-101B-9397-08002B2CF9AE}" pid="4" name="LastSaved">
    <vt:filetime>2021-03-08T16:30:00Z</vt:filetime>
  </property>
  <property fmtid="{D5CDD505-2E9C-101B-9397-08002B2CF9AE}" pid="5" name="KSOProductBuildVer">
    <vt:lpwstr>1033-11.2.0.10152</vt:lpwstr>
  </property>
</Properties>
</file>